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48" r:id="rId2"/>
  </p:sldMasterIdLst>
  <p:notesMasterIdLst>
    <p:notesMasterId r:id="rId29"/>
  </p:notesMasterIdLst>
  <p:sldIdLst>
    <p:sldId id="256" r:id="rId3"/>
    <p:sldId id="635" r:id="rId4"/>
    <p:sldId id="642" r:id="rId5"/>
    <p:sldId id="641" r:id="rId6"/>
    <p:sldId id="640" r:id="rId7"/>
    <p:sldId id="639" r:id="rId8"/>
    <p:sldId id="624" r:id="rId9"/>
    <p:sldId id="625" r:id="rId10"/>
    <p:sldId id="626" r:id="rId11"/>
    <p:sldId id="627" r:id="rId12"/>
    <p:sldId id="631" r:id="rId13"/>
    <p:sldId id="633" r:id="rId14"/>
    <p:sldId id="634" r:id="rId15"/>
    <p:sldId id="637" r:id="rId16"/>
    <p:sldId id="638" r:id="rId17"/>
    <p:sldId id="643" r:id="rId18"/>
    <p:sldId id="647" r:id="rId19"/>
    <p:sldId id="651" r:id="rId20"/>
    <p:sldId id="644" r:id="rId21"/>
    <p:sldId id="645" r:id="rId22"/>
    <p:sldId id="646" r:id="rId23"/>
    <p:sldId id="650" r:id="rId24"/>
    <p:sldId id="648" r:id="rId25"/>
    <p:sldId id="649" r:id="rId26"/>
    <p:sldId id="636" r:id="rId27"/>
    <p:sldId id="61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852FAC-2E75-7541-B280-35C4D3F3921F}" v="3" dt="2021-05-28T01:36:04.796"/>
    <p1510:client id="{A21F05A6-2F0E-4616-8E45-CA6FB49E1B21}" v="1450" dt="2021-06-07T23:35:23.4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33"/>
    <p:restoredTop sz="96327"/>
  </p:normalViewPr>
  <p:slideViewPr>
    <p:cSldViewPr snapToGrid="0" snapToObjects="1">
      <p:cViewPr varScale="1">
        <p:scale>
          <a:sx n="127" d="100"/>
          <a:sy n="127" d="100"/>
        </p:scale>
        <p:origin x="2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Hull" userId="9b8c87c2abe5887b" providerId="Windows Live" clId="Web-{A21F05A6-2F0E-4616-8E45-CA6FB49E1B21}"/>
    <pc:docChg chg="addSld modSld sldOrd addMainMaster modMainMaster">
      <pc:chgData name="Robert Hull" userId="9b8c87c2abe5887b" providerId="Windows Live" clId="Web-{A21F05A6-2F0E-4616-8E45-CA6FB49E1B21}" dt="2021-06-07T23:35:23.300" v="726" actId="20577"/>
      <pc:docMkLst>
        <pc:docMk/>
      </pc:docMkLst>
      <pc:sldChg chg="modSp">
        <pc:chgData name="Robert Hull" userId="9b8c87c2abe5887b" providerId="Windows Live" clId="Web-{A21F05A6-2F0E-4616-8E45-CA6FB49E1B21}" dt="2021-06-07T23:06:57.767" v="3" actId="20577"/>
        <pc:sldMkLst>
          <pc:docMk/>
          <pc:sldMk cId="3563020251" sldId="256"/>
        </pc:sldMkLst>
        <pc:spChg chg="mod">
          <ac:chgData name="Robert Hull" userId="9b8c87c2abe5887b" providerId="Windows Live" clId="Web-{A21F05A6-2F0E-4616-8E45-CA6FB49E1B21}" dt="2021-06-07T23:06:57.767" v="3" actId="20577"/>
          <ac:spMkLst>
            <pc:docMk/>
            <pc:sldMk cId="3563020251" sldId="256"/>
            <ac:spMk id="2" creationId="{932858AE-5980-B04B-B288-15D9FDA9BE8B}"/>
          </ac:spMkLst>
        </pc:spChg>
      </pc:sldChg>
      <pc:sldChg chg="modSp">
        <pc:chgData name="Robert Hull" userId="9b8c87c2abe5887b" providerId="Windows Live" clId="Web-{A21F05A6-2F0E-4616-8E45-CA6FB49E1B21}" dt="2021-06-07T23:35:23.300" v="726" actId="20577"/>
        <pc:sldMkLst>
          <pc:docMk/>
          <pc:sldMk cId="3330573839" sldId="618"/>
        </pc:sldMkLst>
        <pc:spChg chg="mod">
          <ac:chgData name="Robert Hull" userId="9b8c87c2abe5887b" providerId="Windows Live" clId="Web-{A21F05A6-2F0E-4616-8E45-CA6FB49E1B21}" dt="2021-06-07T23:08:29.632" v="46" actId="20577"/>
          <ac:spMkLst>
            <pc:docMk/>
            <pc:sldMk cId="3330573839" sldId="618"/>
            <ac:spMk id="2" creationId="{2F9F1CED-01F2-A449-BA9A-C345CD3628D7}"/>
          </ac:spMkLst>
        </pc:spChg>
        <pc:spChg chg="mod">
          <ac:chgData name="Robert Hull" userId="9b8c87c2abe5887b" providerId="Windows Live" clId="Web-{A21F05A6-2F0E-4616-8E45-CA6FB49E1B21}" dt="2021-06-07T23:35:23.300" v="726" actId="20577"/>
          <ac:spMkLst>
            <pc:docMk/>
            <pc:sldMk cId="3330573839" sldId="618"/>
            <ac:spMk id="3" creationId="{BBBB5F4B-4B60-1946-A0AA-E853B4C0A39B}"/>
          </ac:spMkLst>
        </pc:spChg>
      </pc:sldChg>
      <pc:sldChg chg="modSp new">
        <pc:chgData name="Robert Hull" userId="9b8c87c2abe5887b" providerId="Windows Live" clId="Web-{A21F05A6-2F0E-4616-8E45-CA6FB49E1B21}" dt="2021-06-07T23:08:16.428" v="43" actId="20577"/>
        <pc:sldMkLst>
          <pc:docMk/>
          <pc:sldMk cId="1946040499" sldId="635"/>
        </pc:sldMkLst>
        <pc:spChg chg="mod">
          <ac:chgData name="Robert Hull" userId="9b8c87c2abe5887b" providerId="Windows Live" clId="Web-{A21F05A6-2F0E-4616-8E45-CA6FB49E1B21}" dt="2021-06-07T23:08:16.428" v="43" actId="20577"/>
          <ac:spMkLst>
            <pc:docMk/>
            <pc:sldMk cId="1946040499" sldId="635"/>
            <ac:spMk id="2" creationId="{82DB649E-2739-4B75-90E4-DC7C96BC6048}"/>
          </ac:spMkLst>
        </pc:spChg>
      </pc:sldChg>
      <pc:sldChg chg="modSp new">
        <pc:chgData name="Robert Hull" userId="9b8c87c2abe5887b" providerId="Windows Live" clId="Web-{A21F05A6-2F0E-4616-8E45-CA6FB49E1B21}" dt="2021-06-07T23:08:39.914" v="56" actId="20577"/>
        <pc:sldMkLst>
          <pc:docMk/>
          <pc:sldMk cId="2946598257" sldId="636"/>
        </pc:sldMkLst>
        <pc:spChg chg="mod">
          <ac:chgData name="Robert Hull" userId="9b8c87c2abe5887b" providerId="Windows Live" clId="Web-{A21F05A6-2F0E-4616-8E45-CA6FB49E1B21}" dt="2021-06-07T23:08:39.914" v="56" actId="20577"/>
          <ac:spMkLst>
            <pc:docMk/>
            <pc:sldMk cId="2946598257" sldId="636"/>
            <ac:spMk id="2" creationId="{99B025A7-E30C-4846-89BD-4048B7EDF34E}"/>
          </ac:spMkLst>
        </pc:spChg>
      </pc:sldChg>
      <pc:sldChg chg="modSp new">
        <pc:chgData name="Robert Hull" userId="9b8c87c2abe5887b" providerId="Windows Live" clId="Web-{A21F05A6-2F0E-4616-8E45-CA6FB49E1B21}" dt="2021-06-07T23:09:58.372" v="76" actId="20577"/>
        <pc:sldMkLst>
          <pc:docMk/>
          <pc:sldMk cId="2581895121" sldId="637"/>
        </pc:sldMkLst>
        <pc:spChg chg="mod">
          <ac:chgData name="Robert Hull" userId="9b8c87c2abe5887b" providerId="Windows Live" clId="Web-{A21F05A6-2F0E-4616-8E45-CA6FB49E1B21}" dt="2021-06-07T23:09:58.372" v="76" actId="20577"/>
          <ac:spMkLst>
            <pc:docMk/>
            <pc:sldMk cId="2581895121" sldId="637"/>
            <ac:spMk id="2" creationId="{854177D7-3B23-4918-8657-8ED5392B5F43}"/>
          </ac:spMkLst>
        </pc:spChg>
      </pc:sldChg>
      <pc:sldChg chg="new">
        <pc:chgData name="Robert Hull" userId="9b8c87c2abe5887b" providerId="Windows Live" clId="Web-{A21F05A6-2F0E-4616-8E45-CA6FB49E1B21}" dt="2021-06-07T23:10:03.920" v="77"/>
        <pc:sldMkLst>
          <pc:docMk/>
          <pc:sldMk cId="3431076743" sldId="638"/>
        </pc:sldMkLst>
      </pc:sldChg>
      <pc:sldChg chg="add">
        <pc:chgData name="Robert Hull" userId="9b8c87c2abe5887b" providerId="Windows Live" clId="Web-{A21F05A6-2F0E-4616-8E45-CA6FB49E1B21}" dt="2021-06-07T23:10:58.767" v="78"/>
        <pc:sldMkLst>
          <pc:docMk/>
          <pc:sldMk cId="1633215356" sldId="639"/>
        </pc:sldMkLst>
      </pc:sldChg>
      <pc:sldChg chg="add">
        <pc:chgData name="Robert Hull" userId="9b8c87c2abe5887b" providerId="Windows Live" clId="Web-{A21F05A6-2F0E-4616-8E45-CA6FB49E1B21}" dt="2021-06-07T23:10:58.830" v="79"/>
        <pc:sldMkLst>
          <pc:docMk/>
          <pc:sldMk cId="1662836444" sldId="640"/>
        </pc:sldMkLst>
      </pc:sldChg>
      <pc:sldChg chg="add">
        <pc:chgData name="Robert Hull" userId="9b8c87c2abe5887b" providerId="Windows Live" clId="Web-{A21F05A6-2F0E-4616-8E45-CA6FB49E1B21}" dt="2021-06-07T23:10:58.908" v="80"/>
        <pc:sldMkLst>
          <pc:docMk/>
          <pc:sldMk cId="3166781629" sldId="641"/>
        </pc:sldMkLst>
      </pc:sldChg>
      <pc:sldChg chg="add">
        <pc:chgData name="Robert Hull" userId="9b8c87c2abe5887b" providerId="Windows Live" clId="Web-{A21F05A6-2F0E-4616-8E45-CA6FB49E1B21}" dt="2021-06-07T23:10:58.986" v="81"/>
        <pc:sldMkLst>
          <pc:docMk/>
          <pc:sldMk cId="1765038929" sldId="642"/>
        </pc:sldMkLst>
      </pc:sldChg>
      <pc:sldChg chg="modSp new">
        <pc:chgData name="Robert Hull" userId="9b8c87c2abe5887b" providerId="Windows Live" clId="Web-{A21F05A6-2F0E-4616-8E45-CA6FB49E1B21}" dt="2021-06-07T23:19:51.333" v="221" actId="20577"/>
        <pc:sldMkLst>
          <pc:docMk/>
          <pc:sldMk cId="3675439863" sldId="643"/>
        </pc:sldMkLst>
        <pc:spChg chg="mod">
          <ac:chgData name="Robert Hull" userId="9b8c87c2abe5887b" providerId="Windows Live" clId="Web-{A21F05A6-2F0E-4616-8E45-CA6FB49E1B21}" dt="2021-06-07T23:19:51.333" v="221" actId="20577"/>
          <ac:spMkLst>
            <pc:docMk/>
            <pc:sldMk cId="3675439863" sldId="643"/>
            <ac:spMk id="2" creationId="{4D3C1AA9-EA61-46A6-BECC-D0BB98E0BBBA}"/>
          </ac:spMkLst>
        </pc:spChg>
      </pc:sldChg>
      <pc:sldChg chg="addSp delSp modSp add ord replId">
        <pc:chgData name="Robert Hull" userId="9b8c87c2abe5887b" providerId="Windows Live" clId="Web-{A21F05A6-2F0E-4616-8E45-CA6FB49E1B21}" dt="2021-06-07T23:16:44.336" v="191"/>
        <pc:sldMkLst>
          <pc:docMk/>
          <pc:sldMk cId="1263375210" sldId="644"/>
        </pc:sldMkLst>
        <pc:spChg chg="mod">
          <ac:chgData name="Robert Hull" userId="9b8c87c2abe5887b" providerId="Windows Live" clId="Web-{A21F05A6-2F0E-4616-8E45-CA6FB49E1B21}" dt="2021-06-07T23:13:39.262" v="116" actId="20577"/>
          <ac:spMkLst>
            <pc:docMk/>
            <pc:sldMk cId="1263375210" sldId="644"/>
            <ac:spMk id="2" creationId="{03693FC2-65F1-C744-94E5-6E375AD05994}"/>
          </ac:spMkLst>
        </pc:spChg>
        <pc:inkChg chg="add del">
          <ac:chgData name="Robert Hull" userId="9b8c87c2abe5887b" providerId="Windows Live" clId="Web-{A21F05A6-2F0E-4616-8E45-CA6FB49E1B21}" dt="2021-06-07T23:14:20.671" v="118"/>
          <ac:inkMkLst>
            <pc:docMk/>
            <pc:sldMk cId="1263375210" sldId="644"/>
            <ac:inkMk id="3" creationId="{CA0EF135-00A9-4BDC-93DD-EE2DD0D17CEE}"/>
          </ac:inkMkLst>
        </pc:inkChg>
        <pc:inkChg chg="add mod ord">
          <ac:chgData name="Robert Hull" userId="9b8c87c2abe5887b" providerId="Windows Live" clId="Web-{A21F05A6-2F0E-4616-8E45-CA6FB49E1B21}" dt="2021-06-07T23:15:14.627" v="179" actId="14100"/>
          <ac:inkMkLst>
            <pc:docMk/>
            <pc:sldMk cId="1263375210" sldId="644"/>
            <ac:inkMk id="4" creationId="{F6D62BB3-3E54-401E-BFA8-E1450A23A936}"/>
          </ac:inkMkLst>
        </pc:inkChg>
        <pc:inkChg chg="add ord">
          <ac:chgData name="Robert Hull" userId="9b8c87c2abe5887b" providerId="Windows Live" clId="Web-{A21F05A6-2F0E-4616-8E45-CA6FB49E1B21}" dt="2021-06-07T23:14:48.313" v="175"/>
          <ac:inkMkLst>
            <pc:docMk/>
            <pc:sldMk cId="1263375210" sldId="644"/>
            <ac:inkMk id="5" creationId="{610FE8D5-4ADC-4C9F-9160-5ADD9475948B}"/>
          </ac:inkMkLst>
        </pc:inkChg>
        <pc:inkChg chg="add del">
          <ac:chgData name="Robert Hull" userId="9b8c87c2abe5887b" providerId="Windows Live" clId="Web-{A21F05A6-2F0E-4616-8E45-CA6FB49E1B21}" dt="2021-06-07T23:16:02.099" v="185"/>
          <ac:inkMkLst>
            <pc:docMk/>
            <pc:sldMk cId="1263375210" sldId="644"/>
            <ac:inkMk id="6" creationId="{529FF322-DFE3-43AA-8C74-4D3835452D48}"/>
          </ac:inkMkLst>
        </pc:inkChg>
        <pc:inkChg chg="add del">
          <ac:chgData name="Robert Hull" userId="9b8c87c2abe5887b" providerId="Windows Live" clId="Web-{A21F05A6-2F0E-4616-8E45-CA6FB49E1B21}" dt="2021-06-07T23:16:23.929" v="189"/>
          <ac:inkMkLst>
            <pc:docMk/>
            <pc:sldMk cId="1263375210" sldId="644"/>
            <ac:inkMk id="7" creationId="{C0DED657-FB2F-4C56-B26F-835A17E66206}"/>
          </ac:inkMkLst>
        </pc:inkChg>
        <pc:inkChg chg="add del">
          <ac:chgData name="Robert Hull" userId="9b8c87c2abe5887b" providerId="Windows Live" clId="Web-{A21F05A6-2F0E-4616-8E45-CA6FB49E1B21}" dt="2021-06-07T23:16:20.382" v="188"/>
          <ac:inkMkLst>
            <pc:docMk/>
            <pc:sldMk cId="1263375210" sldId="644"/>
            <ac:inkMk id="8" creationId="{1785EE6E-D704-483F-92D2-64E0E0C71D23}"/>
          </ac:inkMkLst>
        </pc:inkChg>
        <pc:inkChg chg="add del">
          <ac:chgData name="Robert Hull" userId="9b8c87c2abe5887b" providerId="Windows Live" clId="Web-{A21F05A6-2F0E-4616-8E45-CA6FB49E1B21}" dt="2021-06-07T23:16:44.336" v="191"/>
          <ac:inkMkLst>
            <pc:docMk/>
            <pc:sldMk cId="1263375210" sldId="644"/>
            <ac:inkMk id="9" creationId="{2382660D-0A2D-4C19-99ED-19738FBC6548}"/>
          </ac:inkMkLst>
        </pc:inkChg>
        <pc:inkChg chg="add del mod">
          <ac:chgData name="Robert Hull" userId="9b8c87c2abe5887b" providerId="Windows Live" clId="Web-{A21F05A6-2F0E-4616-8E45-CA6FB49E1B21}" dt="2021-06-07T23:15:37.441" v="183"/>
          <ac:inkMkLst>
            <pc:docMk/>
            <pc:sldMk cId="1263375210" sldId="644"/>
            <ac:inkMk id="220" creationId="{18523EE7-1366-4BDB-B055-2DCCD48FF356}"/>
          </ac:inkMkLst>
        </pc:inkChg>
      </pc:sldChg>
      <pc:sldChg chg="addSp delSp modSp add replId">
        <pc:chgData name="Robert Hull" userId="9b8c87c2abe5887b" providerId="Windows Live" clId="Web-{A21F05A6-2F0E-4616-8E45-CA6FB49E1B21}" dt="2021-06-07T23:18:29.078" v="206"/>
        <pc:sldMkLst>
          <pc:docMk/>
          <pc:sldMk cId="1840381147" sldId="645"/>
        </pc:sldMkLst>
        <pc:inkChg chg="add del">
          <ac:chgData name="Robert Hull" userId="9b8c87c2abe5887b" providerId="Windows Live" clId="Web-{A21F05A6-2F0E-4616-8E45-CA6FB49E1B21}" dt="2021-06-07T23:17:22.808" v="200"/>
          <ac:inkMkLst>
            <pc:docMk/>
            <pc:sldMk cId="1840381147" sldId="645"/>
            <ac:inkMk id="3" creationId="{13864070-DE50-4580-8939-EF67D3C7A7D3}"/>
          </ac:inkMkLst>
        </pc:inkChg>
        <pc:inkChg chg="del">
          <ac:chgData name="Robert Hull" userId="9b8c87c2abe5887b" providerId="Windows Live" clId="Web-{A21F05A6-2F0E-4616-8E45-CA6FB49E1B21}" dt="2021-06-07T23:17:19.495" v="197"/>
          <ac:inkMkLst>
            <pc:docMk/>
            <pc:sldMk cId="1840381147" sldId="645"/>
            <ac:inkMk id="4" creationId="{F6D62BB3-3E54-401E-BFA8-E1450A23A936}"/>
          </ac:inkMkLst>
        </pc:inkChg>
        <pc:inkChg chg="del">
          <ac:chgData name="Robert Hull" userId="9b8c87c2abe5887b" providerId="Windows Live" clId="Web-{A21F05A6-2F0E-4616-8E45-CA6FB49E1B21}" dt="2021-06-07T23:17:21.464" v="199"/>
          <ac:inkMkLst>
            <pc:docMk/>
            <pc:sldMk cId="1840381147" sldId="645"/>
            <ac:inkMk id="5" creationId="{610FE8D5-4ADC-4C9F-9160-5ADD9475948B}"/>
          </ac:inkMkLst>
        </pc:inkChg>
        <pc:inkChg chg="add del">
          <ac:chgData name="Robert Hull" userId="9b8c87c2abe5887b" providerId="Windows Live" clId="Web-{A21F05A6-2F0E-4616-8E45-CA6FB49E1B21}" dt="2021-06-07T23:17:20.261" v="198"/>
          <ac:inkMkLst>
            <pc:docMk/>
            <pc:sldMk cId="1840381147" sldId="645"/>
            <ac:inkMk id="6" creationId="{CB4B8F4A-81DB-4474-94F1-89C77E398564}"/>
          </ac:inkMkLst>
        </pc:inkChg>
        <pc:inkChg chg="add del">
          <ac:chgData name="Robert Hull" userId="9b8c87c2abe5887b" providerId="Windows Live" clId="Web-{A21F05A6-2F0E-4616-8E45-CA6FB49E1B21}" dt="2021-06-07T23:17:03.713" v="196"/>
          <ac:inkMkLst>
            <pc:docMk/>
            <pc:sldMk cId="1840381147" sldId="645"/>
            <ac:inkMk id="7" creationId="{C85E3C07-1489-499B-ADC2-7D23E18CB985}"/>
          </ac:inkMkLst>
        </pc:inkChg>
        <pc:inkChg chg="add ord">
          <ac:chgData name="Robert Hull" userId="9b8c87c2abe5887b" providerId="Windows Live" clId="Web-{A21F05A6-2F0E-4616-8E45-CA6FB49E1B21}" dt="2021-06-07T23:18:29.078" v="206"/>
          <ac:inkMkLst>
            <pc:docMk/>
            <pc:sldMk cId="1840381147" sldId="645"/>
            <ac:inkMk id="8" creationId="{69CBCC40-44F2-4EA5-8303-EFCBE3D4D21C}"/>
          </ac:inkMkLst>
        </pc:inkChg>
        <pc:inkChg chg="add">
          <ac:chgData name="Robert Hull" userId="9b8c87c2abe5887b" providerId="Windows Live" clId="Web-{A21F05A6-2F0E-4616-8E45-CA6FB49E1B21}" dt="2021-06-07T23:17:40.168" v="202"/>
          <ac:inkMkLst>
            <pc:docMk/>
            <pc:sldMk cId="1840381147" sldId="645"/>
            <ac:inkMk id="9" creationId="{2688DE95-A3DD-43C7-9088-A835C6746C0E}"/>
          </ac:inkMkLst>
        </pc:inkChg>
        <pc:inkChg chg="add">
          <ac:chgData name="Robert Hull" userId="9b8c87c2abe5887b" providerId="Windows Live" clId="Web-{A21F05A6-2F0E-4616-8E45-CA6FB49E1B21}" dt="2021-06-07T23:17:42.496" v="203"/>
          <ac:inkMkLst>
            <pc:docMk/>
            <pc:sldMk cId="1840381147" sldId="645"/>
            <ac:inkMk id="10" creationId="{C01FF442-F018-4ED2-851C-49C7F2488B48}"/>
          </ac:inkMkLst>
        </pc:inkChg>
        <pc:inkChg chg="add del">
          <ac:chgData name="Robert Hull" userId="9b8c87c2abe5887b" providerId="Windows Live" clId="Web-{A21F05A6-2F0E-4616-8E45-CA6FB49E1B21}" dt="2021-06-07T23:17:47.544" v="205"/>
          <ac:inkMkLst>
            <pc:docMk/>
            <pc:sldMk cId="1840381147" sldId="645"/>
            <ac:inkMk id="11" creationId="{D08B51AE-CD51-4F1D-BB88-8987548ED9E9}"/>
          </ac:inkMkLst>
        </pc:inkChg>
      </pc:sldChg>
      <pc:sldChg chg="addSp delSp modSp add replId">
        <pc:chgData name="Robert Hull" userId="9b8c87c2abe5887b" providerId="Windows Live" clId="Web-{A21F05A6-2F0E-4616-8E45-CA6FB49E1B21}" dt="2021-06-07T23:19:24.097" v="213"/>
        <pc:sldMkLst>
          <pc:docMk/>
          <pc:sldMk cId="1680669165" sldId="646"/>
        </pc:sldMkLst>
        <pc:inkChg chg="add ord">
          <ac:chgData name="Robert Hull" userId="9b8c87c2abe5887b" providerId="Windows Live" clId="Web-{A21F05A6-2F0E-4616-8E45-CA6FB49E1B21}" dt="2021-06-07T23:19:24.097" v="213"/>
          <ac:inkMkLst>
            <pc:docMk/>
            <pc:sldMk cId="1680669165" sldId="646"/>
            <ac:inkMk id="3" creationId="{335968DD-1639-4048-AC3C-D41D52E9EE58}"/>
          </ac:inkMkLst>
        </pc:inkChg>
        <pc:inkChg chg="add">
          <ac:chgData name="Robert Hull" userId="9b8c87c2abe5887b" providerId="Windows Live" clId="Web-{A21F05A6-2F0E-4616-8E45-CA6FB49E1B21}" dt="2021-06-07T23:19:10.971" v="211"/>
          <ac:inkMkLst>
            <pc:docMk/>
            <pc:sldMk cId="1680669165" sldId="646"/>
            <ac:inkMk id="4" creationId="{D46AD1FF-3715-45DE-A666-7869ACE944B1}"/>
          </ac:inkMkLst>
        </pc:inkChg>
        <pc:inkChg chg="add">
          <ac:chgData name="Robert Hull" userId="9b8c87c2abe5887b" providerId="Windows Live" clId="Web-{A21F05A6-2F0E-4616-8E45-CA6FB49E1B21}" dt="2021-06-07T23:19:13.956" v="212"/>
          <ac:inkMkLst>
            <pc:docMk/>
            <pc:sldMk cId="1680669165" sldId="646"/>
            <ac:inkMk id="5" creationId="{DB8DD717-1B0E-4E7F-9401-00D94B362E39}"/>
          </ac:inkMkLst>
        </pc:inkChg>
        <pc:inkChg chg="del">
          <ac:chgData name="Robert Hull" userId="9b8c87c2abe5887b" providerId="Windows Live" clId="Web-{A21F05A6-2F0E-4616-8E45-CA6FB49E1B21}" dt="2021-06-07T23:18:52.470" v="209"/>
          <ac:inkMkLst>
            <pc:docMk/>
            <pc:sldMk cId="1680669165" sldId="646"/>
            <ac:inkMk id="8" creationId="{69CBCC40-44F2-4EA5-8303-EFCBE3D4D21C}"/>
          </ac:inkMkLst>
        </pc:inkChg>
        <pc:inkChg chg="del">
          <ac:chgData name="Robert Hull" userId="9b8c87c2abe5887b" providerId="Windows Live" clId="Web-{A21F05A6-2F0E-4616-8E45-CA6FB49E1B21}" dt="2021-06-07T23:18:49.282" v="208"/>
          <ac:inkMkLst>
            <pc:docMk/>
            <pc:sldMk cId="1680669165" sldId="646"/>
            <ac:inkMk id="9" creationId="{2688DE95-A3DD-43C7-9088-A835C6746C0E}"/>
          </ac:inkMkLst>
        </pc:inkChg>
      </pc:sldChg>
      <pc:sldChg chg="modSp new">
        <pc:chgData name="Robert Hull" userId="9b8c87c2abe5887b" providerId="Windows Live" clId="Web-{A21F05A6-2F0E-4616-8E45-CA6FB49E1B21}" dt="2021-06-07T23:35:15.628" v="718" actId="20577"/>
        <pc:sldMkLst>
          <pc:docMk/>
          <pc:sldMk cId="2961407955" sldId="647"/>
        </pc:sldMkLst>
        <pc:spChg chg="mod">
          <ac:chgData name="Robert Hull" userId="9b8c87c2abe5887b" providerId="Windows Live" clId="Web-{A21F05A6-2F0E-4616-8E45-CA6FB49E1B21}" dt="2021-06-07T23:30:59.173" v="482" actId="20577"/>
          <ac:spMkLst>
            <pc:docMk/>
            <pc:sldMk cId="2961407955" sldId="647"/>
            <ac:spMk id="2" creationId="{ED75879C-61B2-4E9F-987C-E594DB7CC770}"/>
          </ac:spMkLst>
        </pc:spChg>
        <pc:spChg chg="mod">
          <ac:chgData name="Robert Hull" userId="9b8c87c2abe5887b" providerId="Windows Live" clId="Web-{A21F05A6-2F0E-4616-8E45-CA6FB49E1B21}" dt="2021-06-07T23:35:15.628" v="718" actId="20577"/>
          <ac:spMkLst>
            <pc:docMk/>
            <pc:sldMk cId="2961407955" sldId="647"/>
            <ac:spMk id="3" creationId="{2E09E1EF-9764-4EEE-9D61-C993AA3BC84E}"/>
          </ac:spMkLst>
        </pc:spChg>
      </pc:sldChg>
      <pc:sldChg chg="modSp new">
        <pc:chgData name="Robert Hull" userId="9b8c87c2abe5887b" providerId="Windows Live" clId="Web-{A21F05A6-2F0E-4616-8E45-CA6FB49E1B21}" dt="2021-06-07T23:21:40.059" v="307" actId="20577"/>
        <pc:sldMkLst>
          <pc:docMk/>
          <pc:sldMk cId="3087596750" sldId="648"/>
        </pc:sldMkLst>
        <pc:spChg chg="mod">
          <ac:chgData name="Robert Hull" userId="9b8c87c2abe5887b" providerId="Windows Live" clId="Web-{A21F05A6-2F0E-4616-8E45-CA6FB49E1B21}" dt="2021-06-07T23:21:32.980" v="305" actId="20577"/>
          <ac:spMkLst>
            <pc:docMk/>
            <pc:sldMk cId="3087596750" sldId="648"/>
            <ac:spMk id="2" creationId="{DACD0B36-8C79-443A-8E3F-36C411D33197}"/>
          </ac:spMkLst>
        </pc:spChg>
        <pc:spChg chg="mod">
          <ac:chgData name="Robert Hull" userId="9b8c87c2abe5887b" providerId="Windows Live" clId="Web-{A21F05A6-2F0E-4616-8E45-CA6FB49E1B21}" dt="2021-06-07T23:21:40.059" v="307" actId="20577"/>
          <ac:spMkLst>
            <pc:docMk/>
            <pc:sldMk cId="3087596750" sldId="648"/>
            <ac:spMk id="3" creationId="{B7330BC5-B2B2-4A5E-AD6E-71A4B6241091}"/>
          </ac:spMkLst>
        </pc:spChg>
      </pc:sldChg>
      <pc:sldChg chg="modSp new">
        <pc:chgData name="Robert Hull" userId="9b8c87c2abe5887b" providerId="Windows Live" clId="Web-{A21F05A6-2F0E-4616-8E45-CA6FB49E1B21}" dt="2021-06-07T23:21:43.450" v="309" actId="20577"/>
        <pc:sldMkLst>
          <pc:docMk/>
          <pc:sldMk cId="1262199999" sldId="649"/>
        </pc:sldMkLst>
        <pc:spChg chg="mod">
          <ac:chgData name="Robert Hull" userId="9b8c87c2abe5887b" providerId="Windows Live" clId="Web-{A21F05A6-2F0E-4616-8E45-CA6FB49E1B21}" dt="2021-06-07T23:21:43.450" v="309" actId="20577"/>
          <ac:spMkLst>
            <pc:docMk/>
            <pc:sldMk cId="1262199999" sldId="649"/>
            <ac:spMk id="3" creationId="{2FEABB56-081B-4AED-90F1-21E86EBC2BE0}"/>
          </ac:spMkLst>
        </pc:spChg>
      </pc:sldChg>
      <pc:sldChg chg="modSp new">
        <pc:chgData name="Robert Hull" userId="9b8c87c2abe5887b" providerId="Windows Live" clId="Web-{A21F05A6-2F0E-4616-8E45-CA6FB49E1B21}" dt="2021-06-07T23:22:13.999" v="321" actId="20577"/>
        <pc:sldMkLst>
          <pc:docMk/>
          <pc:sldMk cId="2879511061" sldId="650"/>
        </pc:sldMkLst>
        <pc:spChg chg="mod">
          <ac:chgData name="Robert Hull" userId="9b8c87c2abe5887b" providerId="Windows Live" clId="Web-{A21F05A6-2F0E-4616-8E45-CA6FB49E1B21}" dt="2021-06-07T23:21:52.107" v="313" actId="20577"/>
          <ac:spMkLst>
            <pc:docMk/>
            <pc:sldMk cId="2879511061" sldId="650"/>
            <ac:spMk id="2" creationId="{029798FD-E50F-4AFD-B185-202CDA2F8AF5}"/>
          </ac:spMkLst>
        </pc:spChg>
        <pc:spChg chg="mod">
          <ac:chgData name="Robert Hull" userId="9b8c87c2abe5887b" providerId="Windows Live" clId="Web-{A21F05A6-2F0E-4616-8E45-CA6FB49E1B21}" dt="2021-06-07T23:22:13.999" v="321" actId="20577"/>
          <ac:spMkLst>
            <pc:docMk/>
            <pc:sldMk cId="2879511061" sldId="650"/>
            <ac:spMk id="3" creationId="{B096F686-FEF4-40CD-9A04-A5B0007B770B}"/>
          </ac:spMkLst>
        </pc:spChg>
      </pc:sldChg>
      <pc:sldChg chg="modSp new">
        <pc:chgData name="Robert Hull" userId="9b8c87c2abe5887b" providerId="Windows Live" clId="Web-{A21F05A6-2F0E-4616-8E45-CA6FB49E1B21}" dt="2021-06-07T23:32:59.150" v="687" actId="20577"/>
        <pc:sldMkLst>
          <pc:docMk/>
          <pc:sldMk cId="1016928987" sldId="651"/>
        </pc:sldMkLst>
        <pc:spChg chg="mod">
          <ac:chgData name="Robert Hull" userId="9b8c87c2abe5887b" providerId="Windows Live" clId="Web-{A21F05A6-2F0E-4616-8E45-CA6FB49E1B21}" dt="2021-06-07T23:30:59.205" v="483" actId="20577"/>
          <ac:spMkLst>
            <pc:docMk/>
            <pc:sldMk cId="1016928987" sldId="651"/>
            <ac:spMk id="2" creationId="{65A61318-86AB-41B4-9AB3-A9E606200764}"/>
          </ac:spMkLst>
        </pc:spChg>
        <pc:spChg chg="mod">
          <ac:chgData name="Robert Hull" userId="9b8c87c2abe5887b" providerId="Windows Live" clId="Web-{A21F05A6-2F0E-4616-8E45-CA6FB49E1B21}" dt="2021-06-07T23:32:59.150" v="687" actId="20577"/>
          <ac:spMkLst>
            <pc:docMk/>
            <pc:sldMk cId="1016928987" sldId="651"/>
            <ac:spMk id="3" creationId="{46C7BE27-B9A8-489C-B42A-F2886790772B}"/>
          </ac:spMkLst>
        </pc:spChg>
      </pc:sldChg>
      <pc:sldMasterChg chg="add addSldLayout">
        <pc:chgData name="Robert Hull" userId="9b8c87c2abe5887b" providerId="Windows Live" clId="Web-{A21F05A6-2F0E-4616-8E45-CA6FB49E1B21}" dt="2021-06-07T23:10:58.767" v="78"/>
        <pc:sldMasterMkLst>
          <pc:docMk/>
          <pc:sldMasterMk cId="2405935384" sldId="2147483648"/>
        </pc:sldMasterMkLst>
        <pc:sldLayoutChg chg="add">
          <pc:chgData name="Robert Hull" userId="9b8c87c2abe5887b" providerId="Windows Live" clId="Web-{A21F05A6-2F0E-4616-8E45-CA6FB49E1B21}" dt="2021-06-07T23:10:58.767" v="78"/>
          <pc:sldLayoutMkLst>
            <pc:docMk/>
            <pc:sldMasterMk cId="2405935384" sldId="2147483648"/>
            <pc:sldLayoutMk cId="1086435225" sldId="2147483649"/>
          </pc:sldLayoutMkLst>
        </pc:sldLayoutChg>
        <pc:sldLayoutChg chg="add">
          <pc:chgData name="Robert Hull" userId="9b8c87c2abe5887b" providerId="Windows Live" clId="Web-{A21F05A6-2F0E-4616-8E45-CA6FB49E1B21}" dt="2021-06-07T23:10:58.767" v="78"/>
          <pc:sldLayoutMkLst>
            <pc:docMk/>
            <pc:sldMasterMk cId="2405935384" sldId="2147483648"/>
            <pc:sldLayoutMk cId="4252371051" sldId="2147483650"/>
          </pc:sldLayoutMkLst>
        </pc:sldLayoutChg>
        <pc:sldLayoutChg chg="add">
          <pc:chgData name="Robert Hull" userId="9b8c87c2abe5887b" providerId="Windows Live" clId="Web-{A21F05A6-2F0E-4616-8E45-CA6FB49E1B21}" dt="2021-06-07T23:10:58.767" v="78"/>
          <pc:sldLayoutMkLst>
            <pc:docMk/>
            <pc:sldMasterMk cId="2405935384" sldId="2147483648"/>
            <pc:sldLayoutMk cId="1723869884" sldId="2147483651"/>
          </pc:sldLayoutMkLst>
        </pc:sldLayoutChg>
        <pc:sldLayoutChg chg="add">
          <pc:chgData name="Robert Hull" userId="9b8c87c2abe5887b" providerId="Windows Live" clId="Web-{A21F05A6-2F0E-4616-8E45-CA6FB49E1B21}" dt="2021-06-07T23:10:58.767" v="78"/>
          <pc:sldLayoutMkLst>
            <pc:docMk/>
            <pc:sldMasterMk cId="2405935384" sldId="2147483648"/>
            <pc:sldLayoutMk cId="837067063" sldId="2147483652"/>
          </pc:sldLayoutMkLst>
        </pc:sldLayoutChg>
        <pc:sldLayoutChg chg="add">
          <pc:chgData name="Robert Hull" userId="9b8c87c2abe5887b" providerId="Windows Live" clId="Web-{A21F05A6-2F0E-4616-8E45-CA6FB49E1B21}" dt="2021-06-07T23:10:58.767" v="78"/>
          <pc:sldLayoutMkLst>
            <pc:docMk/>
            <pc:sldMasterMk cId="2405935384" sldId="2147483648"/>
            <pc:sldLayoutMk cId="415376095" sldId="2147483653"/>
          </pc:sldLayoutMkLst>
        </pc:sldLayoutChg>
        <pc:sldLayoutChg chg="add">
          <pc:chgData name="Robert Hull" userId="9b8c87c2abe5887b" providerId="Windows Live" clId="Web-{A21F05A6-2F0E-4616-8E45-CA6FB49E1B21}" dt="2021-06-07T23:10:58.767" v="78"/>
          <pc:sldLayoutMkLst>
            <pc:docMk/>
            <pc:sldMasterMk cId="2405935384" sldId="2147483648"/>
            <pc:sldLayoutMk cId="2277425492" sldId="2147483654"/>
          </pc:sldLayoutMkLst>
        </pc:sldLayoutChg>
        <pc:sldLayoutChg chg="add">
          <pc:chgData name="Robert Hull" userId="9b8c87c2abe5887b" providerId="Windows Live" clId="Web-{A21F05A6-2F0E-4616-8E45-CA6FB49E1B21}" dt="2021-06-07T23:10:58.767" v="78"/>
          <pc:sldLayoutMkLst>
            <pc:docMk/>
            <pc:sldMasterMk cId="2405935384" sldId="2147483648"/>
            <pc:sldLayoutMk cId="2387809217" sldId="2147483655"/>
          </pc:sldLayoutMkLst>
        </pc:sldLayoutChg>
        <pc:sldLayoutChg chg="add">
          <pc:chgData name="Robert Hull" userId="9b8c87c2abe5887b" providerId="Windows Live" clId="Web-{A21F05A6-2F0E-4616-8E45-CA6FB49E1B21}" dt="2021-06-07T23:10:58.767" v="78"/>
          <pc:sldLayoutMkLst>
            <pc:docMk/>
            <pc:sldMasterMk cId="2405935384" sldId="2147483648"/>
            <pc:sldLayoutMk cId="2200088839" sldId="2147483656"/>
          </pc:sldLayoutMkLst>
        </pc:sldLayoutChg>
        <pc:sldLayoutChg chg="add">
          <pc:chgData name="Robert Hull" userId="9b8c87c2abe5887b" providerId="Windows Live" clId="Web-{A21F05A6-2F0E-4616-8E45-CA6FB49E1B21}" dt="2021-06-07T23:10:58.767" v="78"/>
          <pc:sldLayoutMkLst>
            <pc:docMk/>
            <pc:sldMasterMk cId="2405935384" sldId="2147483648"/>
            <pc:sldLayoutMk cId="2670491862" sldId="2147483657"/>
          </pc:sldLayoutMkLst>
        </pc:sldLayoutChg>
        <pc:sldLayoutChg chg="add">
          <pc:chgData name="Robert Hull" userId="9b8c87c2abe5887b" providerId="Windows Live" clId="Web-{A21F05A6-2F0E-4616-8E45-CA6FB49E1B21}" dt="2021-06-07T23:10:58.767" v="78"/>
          <pc:sldLayoutMkLst>
            <pc:docMk/>
            <pc:sldMasterMk cId="2405935384" sldId="2147483648"/>
            <pc:sldLayoutMk cId="3619414481" sldId="2147483658"/>
          </pc:sldLayoutMkLst>
        </pc:sldLayoutChg>
        <pc:sldLayoutChg chg="add">
          <pc:chgData name="Robert Hull" userId="9b8c87c2abe5887b" providerId="Windows Live" clId="Web-{A21F05A6-2F0E-4616-8E45-CA6FB49E1B21}" dt="2021-06-07T23:10:58.767" v="78"/>
          <pc:sldLayoutMkLst>
            <pc:docMk/>
            <pc:sldMasterMk cId="2405935384" sldId="2147483648"/>
            <pc:sldLayoutMk cId="3414860788" sldId="2147483659"/>
          </pc:sldLayoutMkLst>
        </pc:sldLayoutChg>
      </pc:sldMasterChg>
      <pc:sldMasterChg chg="replId modSldLayout">
        <pc:chgData name="Robert Hull" userId="9b8c87c2abe5887b" providerId="Windows Live" clId="Web-{A21F05A6-2F0E-4616-8E45-CA6FB49E1B21}" dt="2021-06-07T23:10:58.767" v="78"/>
        <pc:sldMasterMkLst>
          <pc:docMk/>
          <pc:sldMasterMk cId="2982163167" sldId="2147483660"/>
        </pc:sldMasterMkLst>
        <pc:sldLayoutChg chg="replId">
          <pc:chgData name="Robert Hull" userId="9b8c87c2abe5887b" providerId="Windows Live" clId="Web-{A21F05A6-2F0E-4616-8E45-CA6FB49E1B21}" dt="2021-06-07T23:10:58.767" v="78"/>
          <pc:sldLayoutMkLst>
            <pc:docMk/>
            <pc:sldMasterMk cId="2982163167" sldId="2147483660"/>
            <pc:sldLayoutMk cId="3529155898" sldId="2147483661"/>
          </pc:sldLayoutMkLst>
        </pc:sldLayoutChg>
        <pc:sldLayoutChg chg="replId">
          <pc:chgData name="Robert Hull" userId="9b8c87c2abe5887b" providerId="Windows Live" clId="Web-{A21F05A6-2F0E-4616-8E45-CA6FB49E1B21}" dt="2021-06-07T23:10:58.767" v="78"/>
          <pc:sldLayoutMkLst>
            <pc:docMk/>
            <pc:sldMasterMk cId="2982163167" sldId="2147483660"/>
            <pc:sldLayoutMk cId="3169151055" sldId="2147483662"/>
          </pc:sldLayoutMkLst>
        </pc:sldLayoutChg>
        <pc:sldLayoutChg chg="replId">
          <pc:chgData name="Robert Hull" userId="9b8c87c2abe5887b" providerId="Windows Live" clId="Web-{A21F05A6-2F0E-4616-8E45-CA6FB49E1B21}" dt="2021-06-07T23:10:58.767" v="78"/>
          <pc:sldLayoutMkLst>
            <pc:docMk/>
            <pc:sldMasterMk cId="2982163167" sldId="2147483660"/>
            <pc:sldLayoutMk cId="2666108343" sldId="2147483663"/>
          </pc:sldLayoutMkLst>
        </pc:sldLayoutChg>
        <pc:sldLayoutChg chg="replId">
          <pc:chgData name="Robert Hull" userId="9b8c87c2abe5887b" providerId="Windows Live" clId="Web-{A21F05A6-2F0E-4616-8E45-CA6FB49E1B21}" dt="2021-06-07T23:10:58.767" v="78"/>
          <pc:sldLayoutMkLst>
            <pc:docMk/>
            <pc:sldMasterMk cId="2982163167" sldId="2147483660"/>
            <pc:sldLayoutMk cId="3681324868" sldId="2147483664"/>
          </pc:sldLayoutMkLst>
        </pc:sldLayoutChg>
        <pc:sldLayoutChg chg="replId">
          <pc:chgData name="Robert Hull" userId="9b8c87c2abe5887b" providerId="Windows Live" clId="Web-{A21F05A6-2F0E-4616-8E45-CA6FB49E1B21}" dt="2021-06-07T23:10:58.767" v="78"/>
          <pc:sldLayoutMkLst>
            <pc:docMk/>
            <pc:sldMasterMk cId="2982163167" sldId="2147483660"/>
            <pc:sldLayoutMk cId="1502016846" sldId="2147483665"/>
          </pc:sldLayoutMkLst>
        </pc:sldLayoutChg>
        <pc:sldLayoutChg chg="replId">
          <pc:chgData name="Robert Hull" userId="9b8c87c2abe5887b" providerId="Windows Live" clId="Web-{A21F05A6-2F0E-4616-8E45-CA6FB49E1B21}" dt="2021-06-07T23:10:58.767" v="78"/>
          <pc:sldLayoutMkLst>
            <pc:docMk/>
            <pc:sldMasterMk cId="2982163167" sldId="2147483660"/>
            <pc:sldLayoutMk cId="2282456742" sldId="2147483666"/>
          </pc:sldLayoutMkLst>
        </pc:sldLayoutChg>
        <pc:sldLayoutChg chg="replId">
          <pc:chgData name="Robert Hull" userId="9b8c87c2abe5887b" providerId="Windows Live" clId="Web-{A21F05A6-2F0E-4616-8E45-CA6FB49E1B21}" dt="2021-06-07T23:10:58.767" v="78"/>
          <pc:sldLayoutMkLst>
            <pc:docMk/>
            <pc:sldMasterMk cId="2982163167" sldId="2147483660"/>
            <pc:sldLayoutMk cId="3076422757" sldId="2147483667"/>
          </pc:sldLayoutMkLst>
        </pc:sldLayoutChg>
        <pc:sldLayoutChg chg="replId">
          <pc:chgData name="Robert Hull" userId="9b8c87c2abe5887b" providerId="Windows Live" clId="Web-{A21F05A6-2F0E-4616-8E45-CA6FB49E1B21}" dt="2021-06-07T23:10:58.767" v="78"/>
          <pc:sldLayoutMkLst>
            <pc:docMk/>
            <pc:sldMasterMk cId="2982163167" sldId="2147483660"/>
            <pc:sldLayoutMk cId="974491985" sldId="2147483668"/>
          </pc:sldLayoutMkLst>
        </pc:sldLayoutChg>
        <pc:sldLayoutChg chg="replId">
          <pc:chgData name="Robert Hull" userId="9b8c87c2abe5887b" providerId="Windows Live" clId="Web-{A21F05A6-2F0E-4616-8E45-CA6FB49E1B21}" dt="2021-06-07T23:10:58.767" v="78"/>
          <pc:sldLayoutMkLst>
            <pc:docMk/>
            <pc:sldMasterMk cId="2982163167" sldId="2147483660"/>
            <pc:sldLayoutMk cId="592584157" sldId="2147483669"/>
          </pc:sldLayoutMkLst>
        </pc:sldLayoutChg>
        <pc:sldLayoutChg chg="replId">
          <pc:chgData name="Robert Hull" userId="9b8c87c2abe5887b" providerId="Windows Live" clId="Web-{A21F05A6-2F0E-4616-8E45-CA6FB49E1B21}" dt="2021-06-07T23:10:58.767" v="78"/>
          <pc:sldLayoutMkLst>
            <pc:docMk/>
            <pc:sldMasterMk cId="2982163167" sldId="2147483660"/>
            <pc:sldLayoutMk cId="513682461" sldId="2147483670"/>
          </pc:sldLayoutMkLst>
        </pc:sldLayoutChg>
        <pc:sldLayoutChg chg="replId">
          <pc:chgData name="Robert Hull" userId="9b8c87c2abe5887b" providerId="Windows Live" clId="Web-{A21F05A6-2F0E-4616-8E45-CA6FB49E1B21}" dt="2021-06-07T23:10:58.767" v="78"/>
          <pc:sldLayoutMkLst>
            <pc:docMk/>
            <pc:sldMasterMk cId="2982163167" sldId="2147483660"/>
            <pc:sldLayoutMk cId="4197522492" sldId="2147483671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16:01:30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1051 24575,'39'-34'0,"1"1"0,18-12 0,-7 0 0,16-9 0,-13-5-926,15-6 926,-16-20 0,3 4 0,-34 35 0,-1 0 0,12-27 228,-3 11-228,-8 13 0,-2 9 0,-4-1 0,3 1 0,-7-9 698,4 16-698,-7-5 0,0 23 0,-4 4 0,-3 7 0,0 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16:01:36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1 101 24575,'6'3'0,"0"-1"0,3-4 0,14-3 0,12-9 0,26-6 0,13 0 0,17 0 0,-6 12 0,-12-3 0,-30 10 0,-24-4 0,-17 5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19.6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394 189 24575,'-14'-4'0,"1"-2"0,-1 5 0,-7-6 0,6 2 0,-14-4 0,7 0 0,-30-22 0,17 11 0,-46-26 0,44 24 0,-10 3 0,34 10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52.76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46 24575,'6'-9'0,"-2"2"0,7-2 0,-2 3 0,10-1 0,-8 3 0,13 0 0,-16 4 0,10 0 0,-9 0 0,3 0 0,0 0 0,-3 3 0,0-3 0,-3 6 0,3-6 0,-3 6 0,3-3 0,-3 3 0,-3 0 0,3 3 0,-6-3 0,6 3 0,-6-3 0,3 3 0,-3-3 0,0 3 0,0-3 0,0 3 0,0 0 0,0 3 0,-3-3 0,0 0 0,-3-3 0,0 3 0,0-3 0,0 3 0,-1-3 0,1 0 0,0 0 0,0 3 0,0-3 0,-3 6 0,5-6 0,-1 3 0,5-3 0,0 0 0,0 0 0,0 3 0,0 0 0,0 0 0,0 0 0,2-3 0,2 3 0,2 0 0,0 0 0,0 0 0,0-3 0,0 0 0,-3-3 0,0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54.31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24575,'1'5'0,"33"-1"0,-32-1 0,27-1 0,-35-5 0,0 3 0,-1 0 0,1 0 0,-2 3 0,4 0 0,-2 3 0,6 0 0,0 0 0,0 0 0,5 0 0,2-3 0,2 0 0,0-3 0,0 0 0,0-3 0,0-3 0,-3-3 0,-3-1 0,-8 2 0,-2 4 0,-2 2 0,0 4 0,11-1 0,-4 2 0,8-3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4:00.85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24575,'6'12'0,"10"20"0,5 18 0,18 14 0,5 12-664,14-7 664,3-8 0,8 5 0,-1-13 0,-5-4 164,-15-15-164,-8-16 0,-14-5 0,-6-6 0,-1-2 0,-13-3 0,0-2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4:02.45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4 291 24575,'-4'-3'0,"4"0"0,4-6 0,2 2 0,0-4 0,1-5 0,-4 5 0,4-4 0,-4 6 0,3 0 0,-2-3 0,2-7 0,-2 5 0,3-2 0,-4 5 0,3 4 0,-3-2 0,0 1 0,3 1 0,-6-2 0,3 3 0,-3 0 0,3-3 0,-3 2 0,3-1 0,-3-1 0,0-1 0,0 1 0,3 0 0,-3 3 0,6 3 0,0 0 0,3 8 0,3 2 0,13 18 0,-7-3 0,28 12 0,-2 4 0,0-12 0,1 6 0,-25-19 0,-1-5 0,-12-8 0,-2-1 0,-5-1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4:04.07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0 352 24575,'0'-15'0,"0"6"0,4-15 0,-3 7 0,6-3 0,-7-19 0,3 16 0,-3-30 0,0 23 0,4-9 0,-3 19 0,6 1 0,-4 7 0,0 3 0,5-3 0,-4 5 0,8 4 0,-6 6 0,13 26 0,-6-6 0,14 30 0,7-5 0,-10 10 0,19-3 0,-28-14 0,7-14 0,-17-11 0,0-13 0,-2-6 0,6-7 0,-1-8 0,2-2 0,-2 0 0,-4-5 0,2 11 0,-3-2 0,0 5 0,3 4 0,-3-2 0,3 0 0,0 3 0,-3-3 0,3 3 0,-3-3 0,3 2 0,0-2 0,-3 3 0,3 0 0,-3-3 0,3 3 0,-3-3 0,3 0 0,0 0 0,0-4 0,3 4 0,-6 0 0,3 3 0,-3 5 0,4 11 0,1 7 0,2 3 0,1 18 0,4-14 0,-1 28 0,4-22 0,-6 10 0,4-14 0,-7-6 0,-1-2 0,-5-8 0,0 1 0,-3-4 0,3 1 0,-3-2 0,0 0 0,0-2 0,0-2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4:05.1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24575,'8'26'0,"-3"0"0,3 1 0,-7-1 0,3 1 0,-1-7 0,-3-2 0,3-6 0,0-3 0,-3 0 0,3-3 0,-3 0 0,0 0 0,0 3 0,0-3 0,3 3 0,-3-3 0,3 0 0,-3 0 0,5-3 0,8 0 0,21-3 0,22 0 0,-10-4 0,6 3 0,-25-3 0,-10 4 0,7-4 0,-13 3 0,5-3 0,-10 4 0,-3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7:30.2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74 24575,'9'0'0,"0"0"0,10-4 0,1 3 0,6-3 0,14-2 0,2 4 0,14-4 0,0 6 0,0-6 0,13 4 0,-23-4 0,20 6 0,-42 0 0,14 0 0,-18-4 0,0 3 0,-2-3 0,0 0 0,-4 3 0,4-3 0,1 4 0,-6-3 0,6 3 0,-7-3 0,0 3 0,0 0 0,0 0 0,6 0 0,-4 0 0,4-3 0,-8 3 0,-2-3 0,1 3 0,-2 0 0,1 0 0,-2 0 0,0 0 0,3-3 0,0 2 0,1-1 0,1 2 0,-2 0 0,3 0 0,0 0 0,-2 0 0,1 2 0,5-1 0,-3 2 0,6-3 0,-1 4 0,-4-3 0,4 2 0,0-3 0,-4 0 0,2 0 0,-5 0 0,-2 0 0,3 0 0,0 0 0,-2 0 0,1 0 0,-4 0 0,4 0 0,-2 0 0,1-2 0,1 1 0,-4-2 0,1 3 0,8 0 0,-6 0 0,9 0 0,-7 0 0,6 0 0,-4 0 0,4 0 0,1 0 0,-6-2 0,12 1 0,-11-2 0,4 3 0,-6 0 0,7 0 0,-6 0 0,12 4 0,-11-3 0,10 3 0,-4-4 0,0 0 0,-1 0 0,-7-3 0,-3 3 0,2-3 0,-1 3 0,-4 0 0,0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7:30.9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1 256 24575,'7'-18'0,"2"4"0,9-24 0,-2 15 0,11-30 0,-11 30 0,0-9 0,-7 20 0,-3 0 0,0 2 0,0-1 0,-3 7 0,0-2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7:31.5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24575,'0'9'0,"0"0"0,2 3 0,7 7 0,1-6 0,18 19 0,-13-17 0,17 13 0,1-8 0,-10-4 0,9 0 0,-20-7 0,-6-6 0,0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06.1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1 24575,'-3'4'0,"3"7"0,-3 6 0,3 8 0,-4-5 0,3 6 0,-3-6 0,4-4 0,0-5 0,0-7 0,0 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19.8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432 570 24575,'-14'-7'0,"0"0"0,4-3 0,-3-1 0,2-3 0,-10-2 0,-2-21 0,-15 0 0,9-10 0,-20-20 0,8 8 0,-6-21 0,-8 4 0,25 26 0,2 12 0,19 25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06.6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1 24575,'0'8'0,"0"8"0,-4 4 0,3 6 0,-3 1 0,1-7 0,3-2 0,-3-6 0,3 0 0,0-2 0,0-4 0,0-4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07.8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24575,'22'81'0,"7"8"0,-6-30 0,7 10 0,-8-13 0,4 0 0,-12-13 0,2-10 0,-9-15 0,-1-8 0,-3-2 0,2-2 0,-1 0 0,2-2 0,0-5 0,1-11 0,-1 1 0,5-27 0,-7 14 0,9-28 0,-12 22 0,9-10 0,-9 1 0,7 9 0,-4-4 0,0 10 0,-1 13 0,0-7 0,0 8 0,0-2 0,3 3 0,-3 0 0,0 0 0,3 0 0,-6-1 0,6 1 0,-6 6 0,3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08.9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4 213 24575,'-3'-9'0,"3"0"0,1-1 0,4-1 0,-4 1 0,4 1 0,-4-3 0,1 3 0,-2-1 0,0-1 0,0 2 0,0-4 0,0 1 0,3 3 0,-2-3 0,1 6 0,1-6 0,0 3 0,3-1 0,0 2 0,0 1 0,-2 4 0,-2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09.8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0 128 24575,'3'-5'0,"0"0"0,-3-6 0,5 2 0,-1-4 0,5 4 0,-3-2 0,3 4 0,-3-5 0,3 3 0,-3-1 0,-3-1 0,3 4 0,-6 1 0,3 3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1.0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24575,'74'47'0,"-16"-9"0,-62-47 0,-1 3 0,1 0 0,-2 0 0,3 3 0,0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2.1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86 0 24575,'-12'6'0,"0"3"0,0 0 0,2 1 0,1-2 0,3 1 0,0-2 0,0 1 0,0 1 0,2 0 0,2 1 0,2 1 0,0-2 0,0 3 0,0 0 0,0-2 0,5 6 0,-1-8 0,5 6 0,-3-8 0,0-2 0,0 1 0,2-4 0,2 4 0,-1-4 0,0 1 0,-1-2 0,-1 0 0,2 0 0,-1 0 0,2 0 0,-1 0 0,2 0 0,-1 0 0,-1 0 0,0-2 0,-1 1 0,2-2 0,2 1 0,-3-2 0,2-2 0,-4-3 0,2 2 0,-6-4 0,0 2 0,-3-4 0,0 1 0,0 3 0,0 0 0,0 3 0,-3 0 0,2 0 0,-4 0 0,1 0 0,-2-1 0,0-1 0,-3 1 0,3-2 0,0 6 0,3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3.4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24575,'3'27'0,"-2"-1"0,3 14 0,-4-11 0,4 11 0,1-14 0,0-6 0,-1-1 0,-2-7 0,-1 0 0,2 0 0,-3-3 0,2 2 0,-1-4 0,2 2 0,-3-1 0,0 2 0,0-1 0,0 2 0,0-4 0,0 4 0,0-4 0,0 2 0,0-1 0,0-1 0,0 4 0,0-1 0,2-1 0,4-3 0,-2-3 0,2-3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4.5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13 24575,'3'12'0,"3"0"0,-6 0 0,7 6 0,-6-4 0,3 4 0,-1-6 0,-3 0 0,6 0 0,-3-2 0,0-2 0,3-2 0,0 0 0,0 0 0,6 3 0,-3-2 0,3 1 0,0-2 0,-3-2 0,0-2 0,-3 1 0,2-2 0,2-2 0,-1 1 0,0-6 0,-3 6 0,2-6 0,-1 0 0,2-3 0,-3-1 0,-3 2 0,2-1 0,-4-1 0,2 1 0,-3-3 0,0 6 0,2-6 0,-1 5 0,2-4 0,-6 1 0,2 1 0,-4-2 0,2 4 0,-4-5 0,4 6 0,-2-6 0,1 3 0,1 2 0,0 2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6.0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37 222 24575,'-3'-6'0,"0"0"0,-1-3 0,-1-1 0,1-2 0,1 3 0,-2-3 0,4 3 0,-4-3 0,4 0 0,-2-1 0,3 1 0,0 3 0,0-3 0,0 6 0,0-6 0,0 5 0,4-10 0,2 6 0,2-5 0,4 10 0,-6 3 0,6 3 0,3 4 0,-4 2 0,7 2 0,-9 3 0,3-1 0,-2 2 0,-2 0 0,-2 0 0,-2-3 0,-2 2 0,-2-4 0,3 4 0,-2-4 0,1 4 0,-2-4 0,0 2 0,3-11 0,-2-2 0,4-6 0,-2-1 0,1 1 0,1-2 0,-4 0 0,4 0 0,-2 2 0,3 2 0,0 2 0,0-3 0,0 2 0,0-4 0,0 6 0,0 0 0,3 5 0,-2 0 0,4 0 0,-4 0 0,4 3 0,-2 3 0,1 0 0,-2 6 0,-2-3 0,0 3 0,0 0 0,0 0 0,0-3 0,-2 3 0,1-6 0,-4 6 0,1-3 0,-2 0 0,3 0 0,-2-3 0,1 3 0,-2 0 0,3 0 0,-2 0 0,4-6 0,-4 0 0,1-3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7.1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7 122 24575,'8'-6'0,"8"-1"0,-2 3 0,11-4 0,-12 7 0,6-6 0,-10 4 0,2 0 0,-4-3 0,2 3 0,-6-6 0,0 0 0,-1-1 0,-1 1 0,2 3 0,-6 0 0,-3 0 0,-1 0 0,-4 0 0,1 2 0,-2 2 0,0 2 0,0 0 0,2 2 0,1 2 0,3 2 0,-2 2 0,0 8 0,-1-2 0,1 1 0,5-6 0,-3-3 0,6 0 0,-3 0 0,3 3 0,-3-5 0,3 4 0,-3-2 0,3 0 0,0 3 0,0-3 0,0 3 0,2 0 0,2 3 0,4-3 0,-1 0 0,4-3 0,-4-3 0,4 0 0,-1-3 0,8 4 0,-4-3 0,4 3 0,-8-4 0,1 0 0,-4 0 0,1 0 0,-2 0 0,0 0 0,0 0 0,-2 0 0,-2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20.0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526 732 24575,'-20'-30'0,"2"7"0,5 2 0,3 8 0,0-1 0,1-7 0,-1 5 0,-10-27 0,-8 9 0,-5-15 0,-5-4 0,-22-20-306,17 16 1,2 2 305,0-2 0,-8-2 0,25 27 0,-2 2 0,7 1 0,14 20 0,-4-4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8.6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24575,'6'6'0,"0"3"0,2 6 0,-2-1 0,1 2 0,-3-8 0,-2-2 0,-2 0 0,3 3 0,-2 0 0,1 3 0,1-2 0,-2-2 0,1-4 0,-2-2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9.7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24575,'3'9'0,"0"-2"0,3 4 0,1 5 0,0-3 0,-3 3 0,2-5 0,-3-1 0,0 2 0,3-3 0,-6 0 0,6-3 0,-6 2 0,6 2 0,-6-1 0,3 0 0,-3-6 0,0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3.1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 0 24575,'-8'56'0,"2"26"0,6 7-859,4-32 0,0 1 859,-3-6 0,0-2 0,8 36 556,-3-17-556,-4-13 284,8-13-284,-9-4 0,3-19 0,-2-1 878,-1-24-878,4 4 0,-4-11 0,2 9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3.9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85 24575,'6'-6'0,"0"0"0,0-3 0,3 2 0,0-2 0,9-2 0,2 2 0,1-2 0,3 6 0,-10 2 0,11-1 0,-12 3 0,6-3 0,-7 7 0,2 9 0,-4-1 0,1 8 0,-7-1 0,2 2 0,-5 7 0,7-1 0,-7 1 0,7-1 0,-7-6 0,3-2 0,-7-6 0,0-2 0,-4 1 0,-8-7 0,4 4 0,-7-7 0,6 1 0,-7-2 0,5 0 0,-11 0 0,14 0 0,-6 0 0,10 0 0,3-2 0,8 1 0,0-2 0,1 3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4.7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146 1 24575,'-8'0'0,"-2"2"0,-2 4 0,-3 10 0,0 4 0,1 6 0,-7 14 0,8 3 0,-9 26 0,14-10 0,0 10 0,8-13 0,0 0 0,4-13 0,1-3 0,4-14 0,3 0 0,-3-6 0,5-1 0,-8-7 0,6-3 0,-3 3 0,0-6 0,0 0 0,-3 0 0,3-6 0,-5 3 0,1-3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7.5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24575,'0'18'0,"4"2"0,3 20 0,5 3 0,3 26 0,0-10 0,6 10 0,1-13 0,-3-13 0,-3-10 0,-7-8 0,-3-11 0,1 1 0,-1-3 0,-2-6 0,1 6 0,-2-6 0,1 0 0,-2-3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8.4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77 24575,'5'-9'0,"2"5"0,11-6 0,-4 7 0,11-2 0,-12 0 0,6 4 0,-10-4 0,0 4 0,-3-5 0,2 3 0,2-6 0,2 5 0,0-4 0,-6 7 0,0-1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9.5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24575,'9'27'0,"-4"-1"0,5 14 0,-9-11 0,12 24 0,-8-23 0,2 22 0,1-22 0,-7 10 0,3-20 0,-1-2 0,-3 1 0,6-8 0,-6 6 0,3-10 0,-3 4 0,0-1 0,3-1 0,-3 0 0,3-3 0,-3 0 0,0 2 0,3 2 0,-3-1 0,6 0 0,-6-6 0,3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1.0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52 0 24575,'-6'9'0,"-1"0"0,1 3 0,0 0 0,3 7 0,-3-6 0,2 12 0,0-11 0,-3 4 0,7 0 0,-3-4 0,3 2 0,0-5 0,0-2 0,0 1 0,0 1 0,0-4 0,0 4 0,0-4 0,0 4 0,3-2 0,0 1 0,0-2 0,5 1 0,-1 0 0,2 1 0,3-2 0,-6-2 0,6 0 0,-3 0 0,3 0 0,0 0 0,0-2 0,-3-2 0,3 1 0,-3-2 0,0 1 0,3-2 0,-3 0 0,9 0 0,-4 0 0,4-2 0,-6 1 0,0-4 0,0 4 0,-2-4 0,1 1 0,-4 1 0,1-3 0,1 3 0,-2-6 0,4 2 0,-4-1 0,4 1 0,-4-1 0,1 1 0,-2-2 0,0 0 0,0 3 0,-2-6 0,1 5 0,-4-4 0,1 1 0,-2 1 0,0-2 0,0 4 0,0-5 0,0 6 0,-5-6 0,1 3 0,-5-1 0,3-1 0,0 4 0,0-2 0,0 3 0,-3 3 0,2-3 0,-2 3 0,1-3 0,-2 2 0,-2-1 0,0-1 0,-7-2 0,8-1 0,-4 1 0,9 5 0,0-2 0,0 4 0,-3-5 0,2 6 0,-4-3 0,4 3 0,-2 0 0,3 0 0,0 0 0,0 0 0,2 0 0,2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1.9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 24575,'8'0'0,"-2"0"0,12 0 0,-6 0 0,0 0 0,-3-3 0,3 3 0,-3-3 0,0 3 0,3 0 0,-6 0 0,6 0 0,-3-3 0,0 2 0,3-1 0,-3 2 0,3 0 0,0 0 0,-5 0 0,-2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20.2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205 272 24575,'0'-7'0,"0"0"0,-3 0 0,2 0 0,-5 0 0,5-3 0,-8 0 0,5-4 0,-29-28 0,2 6 0,-9-17 0,3 19 0,19 13 0,3 10 0,9 5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3.3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209 473 24575,'6'-9'0,"0"-1"0,0-2 0,0 0 0,0 0 0,0 0 0,-2 0 0,-2 2 0,1-1 0,-2 2 0,4-4 0,-4 1 0,1 0 0,-2 0 0,0 0 0,-2 0 0,1 0 0,-10-7 0,9 6 0,-8-6 0,6 7 0,-4 2 0,1-1 0,1 4 0,0-4 0,3 4 0,-3-4 0,0 4 0,0-5 0,-1 6 0,-1-3 0,-2 0 0,-2 0 0,3-1 0,0 1 0,0 1 0,0-2 0,-1 1 0,-1 0 0,-5 2 0,2-3 0,-4 2 0,8 2 0,1 1 0,1 2 0,1-4 0,1 4 0,3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5.4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0 241 24575,'15'0'0,"7"0"0,2 0 0,8 0 0,16-14 0,-20 11 0,18-20 0,-30 21 0,14-16 0,-13 16 0,13-16 0,-14 16 0,14-15 0,-6 14 0,1-11 0,5 12 0,-6-4 0,0 0 0,6 4 0,-14-4 0,7 0 0,-9 5 0,1-5 0,-1 0 0,1 4 0,-1-4 0,1 6 0,-1 0 0,1 0 0,7 0 0,-6 0 0,7 0 0,-9 0 0,-3 0 0,11 0 0,-1 0 0,3 0 0,6 0 0,-6 0 0,-3 0 0,1 0 0,-11 0 0,0 0 0,3 0 0,-3 0 0,0 0 0,0 0 0,-1-6 0,-2-2 0,6 1 0,-6-5 0,6 10 0,-6-4 0,13-3 0,-11 7 0,12-7 0,-14 3 0,-1 4 0,-4-4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6.2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0 778 24575,'0'-19'0,"3"3"0,3-24 0,3 1 0,1-20 0,4-30 0,-8-6 0,11-1 0,-11 21 0,9 20 0,-4 24 0,-2-5 0,5 11 0,-6 4 0,3 0 0,-7 1 0,2 0 0,-5 11 0,2-3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6.9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2 24575,'14'33'0,"-6"-14"0,9 14 0,-6-19 0,12 11 0,-7-3 0,30 26 0,-18-20 0,20 19 0,-16-34 0,0 23 0,-11-32 0,8 22 0,-16-18 0,3 2 0,-10-4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3.1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24575,'0'18'0,"0"15"0,0-3 0,0 36 0,0-20 0,0 23 0,8 0 0,-6-9 0,5 9 0,-7-26 0,4-4 0,-3-19 0,3 5 0,-1-12 0,-2 3 0,1-4 0,-2-14 0,0-11 0,0-2 0,0-4 0,0 14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4.0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0 121 24575,'9'-12'0,"7"2"0,-3-2 0,6 4 0,-7-4 0,6 0 0,-4 2 0,10-2 0,-10 5 0,4 0 0,-8 1 0,-2 3 0,1-3 0,-2 5 0,1-1 0,-2 2 0,0 2 0,3 2 0,-2 4 0,1 2 0,4 8 0,-8-4 0,8 11 0,-11-12 0,3 6 0,-4-7 0,0-3 0,0 2 0,-6-1 0,0-1 0,-6 0 0,-1-3 0,1-3 0,0 2 0,0-4 0,0 4 0,0-4 0,2 4 0,2-4 0,4 2 0,2-3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5.0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63 1 24575,'-7'20'0,"-6"5"0,6-12 0,-6 12 0,5-5 0,4 0 0,0 5 0,4-11 0,-3 4 0,2 0 0,-2-4 0,3 4 0,0-6 0,0 0 0,0 0 0,3 0 0,-2 7 0,4-6 0,-4 6 0,4-7 0,-2 0 0,1-3 0,1 0 0,-4-1 0,4 2 0,-2 2 0,3-3 0,0 0 0,0-3 0,3-3 0,-2 2 0,1-4 0,-2 4 0,-2-4 0,-2 2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6.2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100 24 24575,'-9'2'0,"0"2"0,-1 4 0,-8 4 0,10 1 0,-7 1 0,8 5 0,-1 1 0,0 0 0,4 5 0,1-5 0,3 6 0,0 0 0,0-6 0,0-1 0,5-7 0,-1 0 0,8 0 0,-6 0 0,6-3 0,-3 2 0,3-7 0,0 4 0,0-4 0,6-1 0,-4 2 0,11-4 0,-5 2 0,-3-3 0,1 0 0,-12 0 0,6 0 0,-3-6 0,0 2 0,0-7 0,2-5 0,-6-4 0,15-20 0,-17 10 0,10-9 0,-9 12 0,-3 7 0,2-5 0,-3 11 0,0-4 0,0 6 0,0 0 0,0 0 0,-2-1 0,1 1 0,-4 3 0,-1 0 0,-4 3 0,-8 3 0,4 0 0,-5 0 0,7 2 0,0-1 0,0 2 0,0 0 0,2 0 0,4 0 0,4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6.8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 24575,'9'0'0,"0"0"0,0 0 0,3 0 0,-6 0 0,6 0 0,-3-3 0,3 3 0,-3-3 0,0 3 0,-6 0 0,0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7.5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 0 24575,'0'27'0,"-7"12"0,6 17 0,-12 3 0,12 24 0,-5-24 0,6 10 0,0-26 0,0-4 0,2-19 0,-1-4 0,2-7 0,-3-6 0,0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20.6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343 527 24575,'-3'-7'0,"-1"0"0,0 0 0,-2 0 0,2 0 0,-3 0 0,-2-3 0,-2 0 0,-3-4 0,-2-7 0,-6 3 0,-16-32 0,15 26 0,-13-25 0,28 33 0,-5-5 0,9 8 0,-2-1 0,2 0 0,-3 3 0,4-2 0,-4 6 0,4-6 0,-1 2 0,-2 0 0,2-2 0,-6 3 0,1-11 0,-5 5 0,-6-27 0,11 30 0,-5-15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8.2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46 1 24575,'-10'39'0,"-4"4"0,13 13 0,-12 0 0,12-13 0,-6-4 0,7-12 0,0-7 0,0-2 0,3-8 0,-2-4 0,1-4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8.9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 24575,'2'-6'0,"8"-1"0,10 3 0,20 0 0,-11 4 0,4 0 0,-17 0 0,-4 0 0,-3-3 0,0 3 0,9-3 0,-7 3 0,7 0 0,-8 0 0,-4 0 0,-4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9.8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1 490 24575,'18'-11'0,"-4"3"0,4-6 0,-3-2 0,0-4 0,-1-6 0,2-1 0,-10 1 0,8-14 0,-12 10 0,4-9 0,-6 12 0,0 1 0,0-1 0,-3 7 0,-1-5 0,-3 11 0,0-4 0,-5-1 0,2 8 0,-4-7 0,4 9 0,2-1 0,4 4 0,1 4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12.68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24575,'9'0'0,"0"3"0,9 1 0,-4 3 0,11 1 0,-12-1 0,12 1 0,-11-2 0,4 2 0,-6-2 0,-3 0 0,3-3 0,-6 2 0,6-4 0,-3 4 0,0-4 0,3 2 0,-3-1 0,0-1 0,3 4 0,-3-1 0,3 2 0,-3-3 0,3 2 0,-6-4 0,6 2 0,-3-1 0,6-1 0,-5 2 0,1-3 0,-2 2 0,-3-1 0,6 2 0,-6-3 0,6 2 0,-3-1 0,3 4 0,0-4 0,-3 2 0,3-3 0,-3 2 0,-2-1 0,-2 1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13.6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24575,'15'17'0,"13"14"0,-7-16 0,6 9 0,-2-8 0,-14-9 0,4 5 0,-9-6 0,0 2 0,-3-1 0,0 4 0,-7 5 0,3-2 0,-6 4 0,4-6 0,-4 6 0,0-4 0,0 2 0,-2-5 0,2-2 0,-1 1 0,1-2 0,1-2 0,3-2 0,0-2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15.4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1 375 24575,'6'-2'0,"1"-8"0,1-10 0,-3-20 0,6 10 0,-9-23 0,10 23 0,-11-9 0,6 19 0,1-5 0,-3 11 0,6-11 0,-7 11 0,3-4 0,-1 6 0,0 2 0,0 4 0,3 6 0,3 13 0,3 4 0,7 22 0,-3-9 0,18 28 0,-21-33 0,16 19 0,-22-31 0,2 6 0,-4-10 0,1-8 0,0-6 0,6-13 0,11-9 0,-8-15 0,10 6 0,-17 2 0,2 10 0,-7 13 0,-1-7 0,0 11 0,-2-5 0,1 3 0,4 0 0,-7-3 0,7 5 0,-5 4 0,4 13 0,10 20 0,-10 0 0,13 9 0,-18 1 0,6-17 0,-5 15 0,-2-18 0,3 0 0,-4-1 0,3-7 0,-2-3 0,1 0 0,-2-1 0,0-1 0,0 4 0,0-1 0,3-1 0,-2-3 0,1-3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16.52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24575,'4'5'0,"-2"2"0,-2 5 0,0 0 0,0 19 0,0-7 0,4 15 0,-3-12 0,9 12 0,-8-9 0,7 3 0,-9-14 0,3-7 0,-3-3 0,0 0 0,0-3 0,0 2 0,0 2 0,0-1 0,0 0 0,0-3 0,5-3 0,8 0 0,21-3 0,-5 0 0,11 0 0,-14-4 0,-6 3 0,-4-6 0,-7 6 0,-3-1 0,0 2 0,2 0 0,-1 0 0,-1 0 0,-3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23.4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309 1165 24575,'-6'-6'0,"0"0"0,0-3 0,-3-1 0,0-2 0,-4 0 0,-1-6 0,1 4 0,-4-11 0,4 11 0,-4-11 0,7 12 0,-4-6 0,7 7 0,-2 3 0,6 0 0,-2 3 0,1-3 0,1 2 0,-3-4 0,6 1 0,-8-2 0,2-6 0,0 7 0,-2-14 0,4 17 0,-3-10 0,4 11 0,-3-4 0,0-9 0,-1 5 0,-2-6 0,6 10 0,-2 2 0,4-4 0,-5 1 0,3 0 0,-3 0 0,3 0 0,0 0 0,3 0 0,-3 0 0,2 0 0,-1 2 0,2-1 0,0 1 0,0-2 0,0 0 0,0 3 0,0-3 0,0 5 0,0-4 0,0 1 0,-3-2 0,2 3 0,-1-3 0,2 3 0,0-3 0,0 0 0,0 0 0,-3 0 0,2-1 0,-2 1 0,3 0 0,0 0 0,0 0 0,0 0 0,-2 0 0,1 0 0,-2-1 0,3 1 0,0 0 0,0 0 0,0 0 0,0 0 0,0 0 0,0 0 0,0 2 0,0-1 0,3 4 0,-2-4 0,1 4 0,1-5 0,-2 3 0,1-3 0,1 0 0,-2 2 0,1 1 0,1 1 0,-2-2 0,1-2 0,1 3 0,-2 0 0,1 0 0,1 2 0,-2-1 0,1 1 0,-2-1 0,3-2 0,-2 1 0,1 3 0,-2 3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24.8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0 209 24575,'3'4'0,"0"-7"0,3-4 0,0-5 0,5-6 0,-3 4 0,3-5 0,-3 7 0,-1 0 0,2 0 0,-3 3 0,0-3 0,0 3 0,0-3 0,-3 2 0,2 1 0,-1 3 0,-1-3 0,2 5 0,-1-4 0,-1 5 0,2-3 0,-1 0 0,11 6 0,9 17 0,17 4 0,9 13 0,0 0 0,-9-9 0,6 8 0,-24-16 0,15 4 0,-27-11 0,7 1 0,-9-2 0,3-2 0,-3 1 0,3-2 0,-3 0 0,-2-2 0,-2-2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39.3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 0 24575,'-4'19'0,"3"1"0,-3 19 0,0-9 0,4 9 0,-4-12 0,0-1 0,3 14 0,-3-11 0,4 11 0,0-20 0,0 5 0,0-12 0,0 12 0,0-14 0,0 13 0,2-13 0,5 27 0,-3-15 0,7 17 0,-4 0 0,-2-11 0,8 24 0,-12-23 0,12 22 0,-12-9 0,9 0 0,-3 10 0,-1-11 0,0 14 0,1 16 0,-2 0 0,-1-7 0,6 15 0,0-6 0,-9-41 0,13 32 0,-12-35 0,4 10 0,-2-14 0,-3-6 0,3 5 0,-2-11 0,-1 10 0,2-10 0,1 11 0,-3-5 0,2 6 0,-3 1 0,0-1 0,0 0 0,0 1 0,0-1 0,-2-6 0,1 5 0,-2-11 0,3 4 0,-4 1 0,3-6 0,-2 6 0,0-7 0,2 0 0,-2-3 0,3 2 0,0 5 0,0-5 0,0 7 0,3-9 0,-2 3 0,1-3 0,-2 3 0,0-3 0,0 3 0,0 0 0,3 0 0,-2 0 0,1 0 0,-2 0 0,3 0 0,-2 0 0,1 0 0,-2 0 0,0-3 0,3 3 0,-2-3 0,1 0 0,-2 3 0,0-3 0,0 3 0,3 0 0,-2-3 0,1 0 0,-2-3 0,0 3 0,3 0 0,-2 0 0,1 3 0,-2-3 0,0 0 0,0 3 0,0-3 0,0 9 0,3-4 0,-2 4 0,4-6 0,-4 0 0,1 0 0,-2 0 0,3 0 0,-2 0 0,1 0 0,-2-2 0,0 1 0,3-4 0,-2 1 0,1-2 0,-2 0 0,0 0 0,0 3 0,3-2 0,-2 1 0,1-2 0,-2 0 0,0 0 0,0 0 0,0 3 0,3 0 0,-2 3 0,1-2 0,-2 1 0,0-7 0,0 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20.8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90 24575,'0'-10'0,"0"3"0,0-6 0,0 5 0,0-5 0,0 5 0,0-4 0,0 4 0,0 1 0,0 4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0.5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1 264 24575,'4'-19'0,"-1"5"0,6-11 0,-2 5 0,2-6 0,-1 6 0,0-5 0,-2 11 0,2-4 0,-2 5 0,0 1 0,0 0 0,0 0 0,0 5 0,-3-1 0,2 5 0,-1-3 0,-1 0 0,2 2 0,-1 4 0,7 13 0,16 23 0,10 13 0,-1 1 0,12 14 0,-16-26 0,3 9 0,-12-20 0,-11-12 0,-6-6 0,0-3 0,-3-3 0,0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2.4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24575,'12'28'0,"-1"-7"0,12 18 0,-6-12 0,-2-7 0,0-2 0,-6-6 0,2 0 0,-1-3 0,-1 0 0,0-3 0,-1 0 0,2 3 0,-1-3 0,0 0 0,-3 0 0,0-3 0,0 0 0,0 3 0,0-3 0,0 6 0,0-5 0,0 4 0,0-2 0,0 0 0,0 0 0,0 0 0,0-3 0,0-2 0,0-5 0,0-5 0,1-10 0,9-14 0,-3-10 0,14-13 0,-10 13 0,2 10 0,-7 17 0,-3 5 0,-3 7 0,-3-2 0,0 6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4.1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21 397 24575,'-3'-12'0,"0"0"0,3 3 0,-2-3 0,1 3 0,-2-1 0,3-1 0,0-5 0,0 2 0,0-11 0,-4 5 0,3-19 0,-3 15 0,4-14 0,0 24 0,0-4 0,0 8 0,0 2 0,3 1 0,-2 1 0,4 0 0,-2 3 0,6 3 0,-2 6 0,4 0 0,-4 6 0,1-3 0,-2 0 0,0 3 0,0-6 0,-2 3 0,-2 0 0,1-3 0,0 6 0,1-3 0,-2 0 0,4-8 0,-5-5 0,10-28 0,-5 9 0,1-17 0,0 20 0,-7-5 0,6 12 0,-3-6 0,3 12 0,0 2 0,0 8 0,0 0 0,0 6 0,5 6 0,-2 5 0,7 7 0,-6-1 0,3 1 0,-8 12 0,-1-9 0,-1 9 0,-2-19 0,3 5 0,-4-11 0,3 4 0,-2-8 0,1-4 0,-2-4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5.0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81 0 24575,'-12'6'0,"-3"7"0,5 0 0,-5 25 0,7-15 0,-3 17 0,6-14 0,1 1 0,4-1 0,0-6 0,3-4 0,-3-7 0,6-1 0,-3-1 0,6 2 0,-3-3 0,3 0 0,0-3 0,0 2 0,3-4 0,0 2 0,0-3 0,0 0 0,0-6 0,-3 2 0,0-5 0,-3 1 0,0 1 0,0-2 0,-3 0 0,0-7 0,0 3 0,-3-6 0,3 1 0,-3 7 0,0-7 0,0 8 0,0 1 0,-3-3 0,0 6 0,-1-3 0,-1 3 0,-1-3 0,-1 5 0,-4-4 0,1 7 0,4-2 0,0 3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5.6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18 257 24575,'0'-15'0,"0"-3"0,0-22 0,-6-2 0,4 5 0,-4 5 0,3 20 0,2 0 0,1 0 0,6 3 0,1 2 0,4 2 0,-1 2 0,2-1 0,0 2 0,0-1 0,-3 2 0,0-2 0,-3 3 0,2 0 0,-4 0 0,2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6.3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1 177 24575,'8'0'0,"8"0"0,-2-5 0,24-3 0,-8-17 0,11 6 0,-8-10 0,-13 14 0,-4 3 0,-7 1 0,-3 1 0,-3 1 0,0 0 0,-3 3 0,0 0 0,-3 2 0,0 2 0,-6-1 0,-1 2 0,-2-1 0,0 2 0,0 0 0,0 2 0,0-1 0,2 4 0,2 1 0,4 4 0,-1-1 0,1 2 0,1 5 0,0-2 0,3 10 0,0-10 0,0 11 0,0-12 0,3 6 0,0-7 0,3-3 0,-2 0 0,1-3 0,-2 2 0,3-4 0,3 4 0,0-4 0,1-1 0,7 0 0,1-3 0,-4 0 0,-2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7.4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142 165 24575,'-8'0'0,"-2"0"0,-2 0 0,-6 0 0,7 3 0,-7-2 0,11 4 0,-5-2 0,6 6 0,-3-2 0,3 1 0,0 1 0,2-2 0,-1 1 0,4 1 0,-4-2 0,4 4 0,-2-2 0,6 3 0,0 0 0,3 0 0,0-2 0,3-2 0,-2-2 0,4-2 0,-2-2 0,1 1 0,1-2 0,-2-1 0,10-5 0,-6-1 0,6-4 0,-7 0 0,1-21 0,-3 7 0,-2-29 0,-5-3 0,-3 10 0,0-7 0,0 33 0,0 4 0,0 15 0,0 12 0,8 9 0,2 6 0,8 1 0,10 6 0,-10-11 0,7 3 0,-6-14 0,-8-2 0,4-2 0,-12-4 0,0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7.9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78 1 24575,'-18'11'0,"4"-1"0,-5 4 0,10-2 0,-1 7 0,6-6 0,0 6 0,7-7 0,0 0 0,9 6 0,-2-7 0,10 9 0,0-15 0,0 5 0,-1-9 0,-7 2 0,-3-6 0,3 0 0,-8-1 0,1 2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8.3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24575,'3'3'0,"0"9"0,3 18 0,-4 13 0,10 13 0,-6-13 0,7 10 0,-4-24 0,-1 11 0,-2-20 0,-5-4 0,4-8 0,-4-4 0,2-2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8.7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0 121 24575,'0'-9'0,"3"0"0,3-3 0,9 1 0,5-3 0,7 0 0,-7-2 0,5 3 0,-12 2 0,3 5 0,-10 1 0,-3 5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21.6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292 739 24575,'-9'-30'0,"2"0"0,-20-30 0,4 8 0,5 7 0,-2-3-669,-3 0 1,-1-1 668,2-8 0,0-2 0,-6-8 0,3 4 0,1-10 0,4 15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9.1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24575,'16'40'0,"-1"3"0,5 13 0,-6-13 0,2-10 0,-9-15 0,-4-11 0,0-2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9.6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70 24575,'8'20'0,"-1"-1"0,-1-10 0,0 0 0,0-3 0,0-3 0,0 0 0,3-3 0,0-3 0,3-3 0,0-1 0,0-4 0,0 1 0,0-2 0,3-6 0,-4-3 0,0 1 0,-4 2 0,-3 11 0,-2 2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0.1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41 179 24575,'12'-8'0,"0"1"0,0-5 0,2-3 0,-3-6 0,2-5 0,-4-1 0,-4 7 0,1 2 0,-5 8 0,-1 1 0,-3 6 0,-4 0 0,-1 3 0,1 3 0,-5 3 0,-3 6 0,2 7 0,-5-3 0,5 9 0,2-5 0,-2 6 0,5-6 0,3 5 0,3-11 0,2 1 0,0-6 0,2-3 0,2 0 0,4 0 0,8-3 0,17 6 0,23-7 0,17 4 0,-14-6 0,-18 0 0,-29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0.8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24575,'0'27'0,"0"12"0,6 4 0,2 13 0,-1-13 0,3-4 0,-6-19 0,3-4 0,-3-10 0,-2-3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1.3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20 159 24575,'12'-6'0,"-2"-3"0,3-7 0,-4-4 0,3 0 0,-4-5 0,-2 11 0,-1-4 0,-2 8 0,-3 2 0,-3 2 0,-1 2 0,-4 1 0,-2 3 0,-2 3 0,0 0 0,2 6 0,0 7 0,1-3 0,0 12 0,3-5 0,2 7 0,4-1 0,0-6 0,4 5 0,-1-11 0,7 4 0,0-6 0,-1-3 0,2-3 0,-1-3 0,2 0 0,6-3 0,2 3 0,6-7 0,1-1 0,-12 0 0,-4 1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1.9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79 0 24575,'-6'0'0,"0"0"0,-3 0 0,2 3 0,-4 3 0,1 3 0,0 10 0,-1 1 0,6 0 0,1 5 0,4-12 0,0 3 0,3-5 0,3-4 0,1-1 0,4-6 0,-2-3 0,3-6 0,-2-1 0,4-8 0,-7 4 0,4-2 0,-5 15 0,3 5 0,-1 15 0,1-6 0,-2 6 0,-1-10 0,-3-3 0,0-3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2.2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1 196 24575,'8'-56'0,"-2"13"0,-2 3 0,-3 20 0,5 4 0,-5 7 0,7 3 0,-7 3 0,5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2.8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1 186 24575,'0'-12'0,"0"-20"0,0 9 0,0-17 0,0 20 0,0 2 0,0 8 0,0 2 0,5 1 0,-1 1 0,7 0 0,-1 3 0,15 19 0,-12-6 0,14 21 0,-19-11 0,9 7 0,-9-10 0,4 1 0,-6-17 0,-3 4 0,0-8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3.1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24575,'9'6'0,"-1"7"0,6 7 0,0 6 0,3 1 0,-4-7 0,1-5 0,-8-6 0,6-6 0,-8 0 0,1-3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3.5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1 157 24575,'3'-9'0,"0"0"0,0-4 0,-3 1 0,6 0 0,-2-6 0,4-2 0,-1-1 0,3 6 0,-3 3 0,1 5 0,-2 1 0,0 4 0,3 4 0,0 4 0,6 10 0,0 4 0,1 20 0,6 2 0,-9 1 0,8-3 0,-12-20 0,-1-5 0,-5-9 0,-3-3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39.1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5630 0 21689,'-89'36'0,"0"0"0,28-8 0,1 0 0,-2-1 0,-7 0 0,-2-2 0,-1 1-1560,-5 3 1,0 0 0,0 1 1559,2 3 0,1 1 0,0-1 0,-3-3 0,0 0 0,3 3 0,4 7 0,2 3 0,2-1-206,3-7 0,0-2 0,1 1 206,-1 2 0,1 2 0,0-1 0,4 0 0,1-1 0,-1 1 0,-4 1 0,-1 0 0,1 0 0,-18 18 0,-2-1 0,18-20 0,-3-2 0,4-1 0,-8 9 0,-1-3 0,7-14 0,-6-4 0,2-1 0,-15 5 0,-3-3 0,10-7 0,-5-1 0,-1-3-383,1 0 1,-1-1-1,-1-2 383,-9-1 0,-1-1 0,-2-1-590,19 0 0,-1 0 0,-1-1 1,0-2 589,0-2 0,1-2 0,-1-1 0,-1 0 0,-3 0 0,0 1 0,0-1 0,1-1 0,5-1 0,1 0 0,1-2 0,1 1 89,-23-2 1,1 0 0,10 1 0,10 0-1,9 1 1,16 1 0,-1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4.3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84 7 24575,'-9'-4'0,"2"1"0,-4 3 0,1 6 0,-2 0 0,3 6 0,-3 0 0,8 0 0,-1 7 0,5-6 0,0 6 0,0-7 0,5-3 0,2 0 0,11-2 0,-4-3 0,24 6 0,-21-9 0,21 6 0,-25-13 0,6 2 0,-10-7 0,2 1 0,-4-2 0,2 0 0,-6-7 0,0 6 0,-3-6 0,0 1 0,0 7 0,0 3 0,8 19 0,6 22 0,5-3 0,7 22 0,-2-9 0,4 13 0,-7 0 0,9 13 0,-17-23 0,10 20 0,-18-36 0,1 3 0,-6-8 0,0-12 0,-5 6 0,0-1 0,-13-2 0,8 3 0,-14-5 0,6 0 0,-2-8 0,-18 1 0,15-7 0,-30 0 0,23-8 0,-23-6 0,10-9 0,7 2 0,4 1 0,20 8 0,5 6 0,2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4.8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24575,'0'0'0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5.4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59 24575,'6'-6'0,"9"-2"0,16-1 0,-2-1 0,24-3 0,-10 7 0,-7 0 0,-7 6 0,-20 0 0,-2 12 0,-3-4 0,-1 17 0,-3-5 0,0 6 0,-2-6 0,-7 5 0,4-14 0,-5 4 0,9-9 0,-2 0 0,3-3 0,0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07T23:18:36.48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11430 4710 16383 0 0,'0'0'0'0'0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08T17:10:41.92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7794 9163 16383 0 0,'14'-15'0'0'0,"10"-3"0"0"0,9-5 0 0 0,19-7 0 0 0,5 1 0 0 0,-2 5 0 0 0,-1 8 0 0 0,-1 6 0 0 0,10 28 0 0 0,-1 21 0 0 0,-2 22 0 0 0,-10 11 0 0 0,-24 2 0 0 0,-26-2 0 0 0,-31 6 0 0 0,-16-6 0 0 0,-4-10 0 0 0,1-11 0 0 0,1-10 0 0 0,-2-6 0 0 0,4-5 0 0 0,14-13 0 0 0,18-8 0 0 0,25-6 0 0 0,16-4 0 0 0,27 3 0 0 0,9 6 0 0 0,-1 2 0 0 0,-6-1 0 0 0,-8-2 0 0 0,-7-2 0 0 0,-10 2 0 0 0,-6 6 0 0 0,-2 4 0 0 0,0 5 0 0 0,-4 3 0 0 0,-5 2 0 0 0,-4 6 0 0 0,-5 2 0 0 0,-2 0 0 0 0,-6 3 0 0 0,-8 0 0 0 0,-6 3 0 0 0,-5 0 0 0 0,-7 1 0 0 0,-9 0 0 0 0,-3-9 0 0 0,-2 0 0 0 0,-10 9 0 0 0,6 2 0 0 0,6-2 0 0 0,0-3 0 0 0,-2-4 0 0 0,-2-8 0 0 0,1-8 0 0 0,3-8 0 0 0,1-5 0 0 0,6-9 0 0 0,-1-8 0 0 0,3-7 0 0 0,0-6 0 0 0,-2-3 0 0 0,-1-1 0 0 0,2 3 0 0 0,1 7 0 0 0,-3 1 0 0 0,0-2 0 0 0,-3-1 0 0 0,4 2 0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08T17:10:41.92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9446 8043 16383 0 0,'0'0'0'0'0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40.1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605 1 24575,'-45'5'0,"-3"6"0,-16-2 0,1 14 0,-1 2 0,-14 1 0,11 4 0,19-11 0,2 0 0,8 1 0,-6 6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40.3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960 0 24575,'-49'18'0,"-26"0"0,23 7 0,0-10 0,-4 1-1398,-30 20 1398,31-11 0,-2 0 0,8-6 0,1 2 0,-3 13 0,0 1 0,2-9 0,0 1 0,0 9 0,4-1 0,-7-3 0,18-6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16:01:37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50 24575,'13'-3'0,"21"-8"0,8 0 0,1-2 0,-6 5 0,-26 7 0,-3-1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40.5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651 0 24575,'-21'12'0,"-2"4"0,1-3 0,-7 6 0,7-2 0,-16 15 0,-2 4 0,-8 11 0,1 1 0,-1-1 0,0 1 0,1-1 0,-1 1 0,-4 13 0,-4-18 0,23-5 0,5-24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40.6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1041 1 24575,'-97'0'0,"0"0"0,42 0 0,-2 0-1262,-8 0 1,-1 0 1261,-1 0 0,0 0 0,1-1 0,2 2 804,-33 13-804,33-6 416,19 12-416,23-12 0,-7 2 0,7-6 325,-8 0 1,13-4 0,4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41.2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457 0 24575,'-10'0'0,"-1"0"0,-2 0 0,-1 3 0,0-2 0,-7 2 0,-16-3 0,3 4 0,-41-3 0,8 4 0,-15 2 0,32-5 0,21 5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41.3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479 62 24575,'-14'3'0,"-6"-3"0,4 3 0,-12-3 0,-10 0 0,4-4 0,-25 3 0,10-11 0,0 6 0,-10-9 0,10 2 0,14 4 0,7 2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41.7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788 106 24575,'-48'0'0,"-12"0"0,11-7 0,-29 5 0,11-12 0,3 12 0,5-12 0,32 9 0,-6-3 0,20 5 0,3 0 0,-11 2 0,5-5 0,-12 1 0,12 1 0,-12-1 0,5 1 0,1 3 0,-6-8 0,5 7 0,0-5 0,-5 6 0,18-2 0,-3 3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41.9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267 1 24575,'-14'0'0,"1"0"0,-8 0 0,8 0 0,-7 0 0,9 0 0,-10 0 0,6 0 0,-6 0 0,0 0 0,-2 0 0,0 0 0,-5 4 0,19-3 0,-5 4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42.1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429 1 24575,'-23'5'0,"-5"0"0,12-2 0,-12-3 0,12 3 0,-5 0 0,8-2 0,-8 2 0,-2 2 0,-7-4 0,7 3 0,-5 1 0,5-4 0,0 3 0,-5-4 0,16 3 0,-9-2 0,11 2 0,-4 0 0,0-2 0,7 2 0,1-3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42.5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269 0 24575,'-3'7'0,"3"0"0,-4 0 0,1 2 0,0-1 0,-4 5 0,0-3 0,0 1 0,0-1 0,0-1 0,0-4 0,-3 4 0,-1-5 0,-10 4 0,-1-4 0,-1 3 0,5-6 0,-2 2 0,7 0 0,-8-2 0,8 2 0,2 0 0,1 1 0,3 0 0,0 2 0,3-3 0,1 1 0,3-1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52.5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22 24575,'6'-7'0,"1"0"0,1 3 0,-2 1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53.0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0 482 24575,'21'0'0,"2"0"0,22 0 0,3 0 0,15-7 0,16 5 0,-12-5 0,26-2-637,-11 7 637,15-15 0,0 15 0,-1-16 0,1 8 0,-15-8 0,11-1 0,-26 9 0,27-7 0,-13 15 0,1-7 0,-3 2 0,-1 6 0,-11-7 0,26 8-141,-41 0 141,38 0 0,-38 0 0,26 0 0,-15 0 0,16-8 0,3-3 0,14 0 0,-14 3 0,12-1 0,-27 7 0,11-14 0,-15 14 0,0-12 0,1 12 0,-1-12 633,0 5-633,-14-4 145,11-2-145,-27 8 0,12-4 0,0 3 0,-12-7 0,12 1 0,-22 1 0,5 3 0,-6 1 0,1 1 0,5 2 0,-5-1 0,7 6 0,0-8 0,-1 3 0,-6-2 0,5-2 0,10-8 0,-18 10 0,8-7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16:01:38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24575,'-5'20'0,"1"5"0,4 24 0,0 3 0,4 0 0,3 7 0,-1-17 0,2-1 0,-7-18 0,2-11 0,-3-8 0,0-2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53.2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0 317 24575,'30'-10'0,"-7"1"0,5-5 0,-6 4 0,8-9 0,15-2 0,-16-4 0,15-2 0,-26 6 0,3 4 0,-7 3 0,6-2 0,-4 1 0,5-1 0,-8 2 0,1 3 0,-1-2 0,1 6 0,7-9 0,-6 8 0,0-2 0,-9 7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53.6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0 682 24575,'14'-14'0,"-1"1"0,8-4 0,-5 3 0,4-3 0,-3-4 0,12-9 0,-1 2 0,5-9 0,-4 16 0,-8-8 0,8 8 0,-8-8 0,-3 11 0,1-11 0,-11 14 0,11-13 0,-10 5 0,4 0 0,-2 2 0,-6 7 0,4 1 0,-8-1 0,2 0 0,0 4 0,-2-3 0,2 2 0,-3-3 0,3 1 0,-3-1 0,8-7 0,-3-2 0,5-7 0,-4 13 0,-2 4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54.7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0 682 24575,'8'-21'0,"-4"6"0,5-14 0,-3 7 0,-1-9 0,8-28 0,-11-9 0,7-14 0,-9 19 0,0 18 0,0 22 0,0-5 0,0 12 0,0-12 0,0 13 0,-3-6 0,2 7 0,-6-7 0,6 6 0,-7-6 0,3 0 0,1 11 0,-1-3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54.9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50 237 24575,'0'-7'0,"0"0"0,0-3 0,-3-1 0,2 0 0,-2-2 0,0 3 0,2-11 0,-6-2 0,1-7 0,-7-15 0,7 25 0,-1-8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55.0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85 184 24575,'-7'-14'0,"-2"0"0,8 3 0,-5-1 0,5 4 0,-5-5 0,2 2 0,-3-3 0,-1-6 0,0 4 0,-6-12 0,9 18 0,-4-3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55.3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362 459 24575,'-7'-10'0,"0"2"0,0-5 0,0 2 0,0-2 0,-3 2 0,2-2 0,-2 2 0,-2-10 0,0 6 0,-3-13 0,2 12 0,-2-12 0,4 12 0,-8-12 0,8 13 0,-6-6 0,3 7 0,4 0 0,-3 0 0,-1-6 0,0 7 0,-3-7 0,7 9 0,-3-3 0,2 1 0,-10-4 0,5 3 0,2 3 0,8 5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55.9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147 323 24575,'-7'-14'0,"1"1"0,-1-1 0,0 0 0,-2-7 0,-9-17 0,-4-10 0,-13-30 0,17 39 0,1-5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56.1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21 104 24575,'-4'-7'0,"1"0"0,3-3 0,0 2 0,0-2 0,-3 3 0,2-3 0,-2 3 0,3-6 0,-3 2 0,2 3 0,-2 2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56.3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118 313 24575,'-9'-20'0,"0"-8"0,1 16 0,0-9 0,-3-15 0,2 10 0,-3-12 0,3 10 0,0 5 0,-1-7 0,1 7 0,1 5 0,4 11 0,1 4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56.5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7 170 24575,'-4'-13'0,"1"-1"0,3-6 0,0-2 0,0 0 0,0 1 0,0 0 0,0 6 0,0 0 0,0 9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16:01:39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0 103 24575,'9'-9'0,"-4"2"0,0-1 0,-2 3 0,3-3 0,-1 3 0,1-3 0,0 3 0,-1-3 0,3 3 0,3-2 0,-3 2 0,5 0 0,-6 1 0,1 1 0,1-1 0,-1 4 0,1-4 0,0 4 0,-1-2 0,1 2 0,-1 0 0,-1 1 0,1 2 0,-3 3 0,5 5 0,-3-1 0,3 3 0,9 5 0,-8-7 0,7 8 0,-12-11 0,3-1 0,-5 1 0,3-1 0,-3 1 0,1 6 0,0-5 0,1 9 0,-2-8 0,1 3 0,0-6 0,-3 1 0,2-3 0,-2 1 0,1 0 0,-2 5 0,-1-3 0,0 9 0,0-9 0,0 4 0,0-4 0,-3-2 0,2 3 0,-7 0 0,5-3 0,-3-1 0,1-2 0,1 0 0,0 1 0,-1 0 0,-1 1 0,1-1 0,-3 0 0,1 1 0,0-1 0,-1 0 0,1-1 0,-1 0 0,-1-2 0,2 3 0,-1-4 0,1 2 0,0-2 0,-1 0 0,1 0 0,-1 0 0,1 0 0,-1 0 0,1 0 0,0 0 0,-1 0 0,1 0 0,1 0 0,-1 0 0,3 0 0,-1 0 0,-1 0 0,1 0 0,-3 2 0,1-2 0,-1 2 0,-1-2 0,2 0 0,3-4 0,0 2 0,3-3 0,0 3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56.8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24575,'0'0'0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57.1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1 150 24575,'6'-14'0,"11"-2"0,-4 1 0,15-4 0,2-11 0,2 7 0,-7 0 0,-12 14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37.1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227 0 24575,'-14'7'0,"0"0"0,1 0 0,-8 1 0,5 2 0,-8 9 0,3 0 0,2 2 0,-4 3 0,5-2 0,7 8 0,-1-7 0,7 5 0,1-13 0,-1 6 0,5 0 0,-3-6 0,2 6 0,-2-7 0,3-1 0,0 1 0,0 0 0,0-1 0,0 1 0,0-1 0,3-2 0,-2 9 0,2-8 0,-3 6 0,3-5 0,-2-2 0,5 2 0,-5 1 0,2-1 0,0 1 0,-3-1 0,3-2 0,0-1 0,-2 0 0,2-3 0,0 3 0,-2 0 0,8 0 0,-4 1 0,4 2 0,-2-6 0,0 6 0,0-5 0,0 1 0,-1-2 0,1 3 0,3-2 0,-3 1 0,3 1 0,0-2 0,-2 1 0,1-2 0,1 0 0,1-3 0,-1 2 0,3-5 0,-2 2 0,-1-3 0,10 4 0,-7-3 0,15 4 0,-13-5 0,28 0 0,-24 0 0,24 0 0,-20 0 0,0-4 0,5 4 0,-13-6 0,6 2 0,-8-3 0,1 0 0,0 0 0,-1 0 0,-2 0 0,2 3 0,-6-2 0,3 2 0,-3-6 0,2 3 0,-4-3 0,4 0 0,-8 2 0,5-5 0,-2 2 0,2 1 0,4-3 0,-2 5 0,2-2 0,-4 0 0,1 0 0,0-4 0,-3-7 0,2 5 0,-1-12 0,-1 13 0,0-6 0,-4 7 0,0 0 0,3 1 0,-2-8 0,2-2 0,-3-7 0,-3 7 0,2-5 0,-5 15 0,2-7 0,-3 12 0,1-4 0,-1 1 0,0 0 0,0-2 0,-3 6 0,2-3 0,-5 6 0,9 1 0,-3 3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37.5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24575,'4'7'0,"5"-1"0,6 2 0,-6-3 0,4-1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37.7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24575,'13'3'0,"1"1"0,0 0 0,-1-1 0,8 1 0,2-2 0,21 2 0,5-4 0,14 0 0,-28 0 0,-7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38.33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24575,'10'0'0,"1"3"0,2 1 0,8 0 0,2 3 0,21 1 0,35-1 0,6 8-630,-23-8 0,3-2 630,-8 0 0,1 1 0,7 4 0,1-1 0,-1-8 0,0 1 0,-7 7 0,-1 0-162,0-8 1,-2 0 161,27 8 0,-4-2 0,-15-6 0,-14 6 0,-4-2 0,-15-4 0,-8 3 1238,6 1-1238,-12-4 345,5 3-345,-1 1 0,3-4 0,22 3 0,-12-4 0,12 0 0,-15 0 0,-7 0 0,-3 0 0,-6 0 0,0 0 0,6 0 0,-4 3 0,27 5 0,-17-3 0,34 9 0,-12-5 0,30 8 0,-11 6 0,12-4 0,-16 4 0,0-7 0,-14 2 0,-4-5 0,-1 4 0,-17-11 0,30 8 0,-30-7 0,18 5 0,-23-3 0,6 5 0,-5-5 0,0 4 0,-3-5 0,1 5 0,-5-2 0,4 3 0,1 1 0,-5-6 0,5 3 0,-1 1 0,-10-8 0,3 4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38.5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24575,'39'35'0,"7"10"0,7 3 0,11 8-1045,-19-17 1,1 1 1044,-5-5 0,-1 0 0,6 1 0,0 1 0,-7 1 0,-1-1 0,31 32 0,-23-28 0,-3 0 671,4 16-671,12-2 86,-42-32 0,-6-8 1,-5-9-1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38.8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219 1 24575,'0'20'0,"-7"18"0,1-4 0,-12 10 0,3-14 0,-1 0 0,-3 0 0,4 0 0,-6 0 0,1 0 0,3-8 0,-15 14 0,21-24 0,-10 9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0:03.8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107 0 24575,'-7'3'0,"-2"1"0,-2 3 0,0 3 0,1-3 0,3 6 0,0-2 0,0-1 0,1 3 0,-1-5 0,3 4 0,1 6 0,3-2 0,-3 1 0,2 4 0,-7-2 0,7 4 0,-3-2 0,4-8 0,0 1 0,0-1 0,0-2 0,0 2 0,0-3 0,4 11 0,0-8 0,4 4 0,-1-8 0,0-1 0,0 2 0,0-3 0,-1-1 0,1 4 0,3-5 0,-2 7 0,1-11 0,1 8 0,-2-8 0,5 5 0,-3-5 0,4 5 0,-4-5 0,3 2 0,-5-3 0,4 0 0,-4 0 0,5 0 0,-3 0 0,4 0 0,-4 0 0,0-3 0,-3-1 0,0-3 0,0-3 0,-1 2 0,-2-5 0,2 6 0,-2-6 0,6 2 0,0-3 0,1 4 0,-4-3 0,-1 5 0,-5-5 0,5 5 0,-6-2 0,3 0 0,0 0 0,-2-1 0,2-2 0,0 2 0,-2-10 0,2 6 0,-3-6 0,0 10 0,0 1 0,0 0 0,0 0 0,-3-4 0,-1 3 0,-3-2 0,3 6 0,-2-3 0,2 3 0,0-3 0,-2 5 0,-1-4 0,0 5 0,-6-3 0,2 0 0,0 0 0,4 4 0,4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0:04.0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56 24575,'14'-7'0,"-1"0"0,1 0 0,0 3 0,-4-2 0,-3 2 0,2-3 0,-4 0 0,1 4 0,-3-1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16:01:41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1 24575,'-7'0'0,"1"0"0,0 2 0,-1 0 0,0 0 0,1 2 0,1-1 0,1 1 0,-2 2 0,-1 1 0,0-1 0,1 3 0,0-5 0,1 4 0,-2-3 0,3 1 0,0 1 0,-1-1 0,3 1 0,-2-1 0,3-1 0,-2 1 0,0 0 0,1 3 0,-2-2 0,3-1 0,-3-2 0,4 1 0,-4-1 0,3 0 0,-2 2 0,2 1 0,-1 0 0,2-1 0,-2-2 0,2 1 0,-2 1 0,2 0 0,0 3 0,0-2 0,0-1 0,2-2 0,-2 1 0,4-1 0,-4 0 0,4 0 0,-3 3 0,1-3 0,0 3 0,-2-3 0,2 2 0,-2-1 0,0 1 0,2 0 0,-2 1 0,2 0 0,-2-1 0,2-2 0,-1 1 0,1-1 0,-2 0 0,1 2 0,4-1 0,0 3 0,3-3 0,-2 1 0,1-3 0,1 0 0,-1-2 0,1 3 0,-1-4 0,1 2 0,-1-2 0,2 0 0,-3 0 0,2 0 0,-1-2 0,0 2 0,-1-2 0,-2 0 0,1-1 0,-1-1 0,0 2 0,2-2 0,-1 3 0,1-3 0,1 4 0,-1-4 0,3 3 0,-2-1 0,1 2 0,-4-2 0,3 2 0,-3-2 0,2 2 0,-1-2 0,1 2 0,-3-2 0,-2 2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0:04.2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24575,'58'10'0,"-1"1"0,40 0 0,-4 6 0,-26-14 0,12 5 0,-31-3 0,-3-4 0,-23 3 0,7-4 0,-14 0 0,0 0 0,-9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0:04.4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24575,'64'7'0,"-16"-5"0,12 12 0,-12-12 0,16 12 0,-16-12 0,12 12 0,-9-9 0,4 0 0,38 4 0,4 0 0,-54-9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0:04.7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1 138 24575,'44'0'0,"5"7"0,-1-5 0,12 5 0,-12 0 0,1-6 0,25 6 0,-21-7 0,40 0 0,-11 0 0,0-7 0,11 6 0,-26-7 0,11 8 0,-15-7 0,1 6 0,-1-7 0,0 8 0,1-7 0,14 6 0,-11-14 0,26 14 0,-26-6 0,25 2 0,-41 0 0,22-1 0,-24 2 0,29-5 0,4 7-562,-27-2 1,2-1 561,0 0 0,1 0 0,7 4 0,0 0 0,1-4 0,-1 0 0,0 5 0,0 0 0,0-4 0,0-1 0,0 4 0,1-1 0,-1-8 0,0 1 0,-5 7 0,-5 1 0,14-8 0,-26 9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0:04.9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24575,'30'0'0,"-1"0"0,31 0 0,7 0 0,-13 0 0,4 0-860,-1 0 0,1 0 860,17 0 0,-5 0 0,7 0 0,-5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0:05.43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24575,'45'0'0,"19"0"0,18 0-1743,14 0 1743,-39 5 0,-2 0 0,31-3 0,-21 8 0,-37-10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0:05.6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73 24575,'21'-4'0,"2"3"0,22-4 0,3 5 0,30 0 0,19-10-759,-47 5 0,1-1 759,14-4 0,-4-1 0,-3 0 0,0 1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0:05.7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44 24575,'30'-4'0,"0"3"0,14-4 0,-10 1 0,26 3 0,3-4 0,34 5-667,-40 0 1,1 0 666,7 0 0,1 0 0,6 0 0,1 0 0,-7 1 0,2-2 0,15-4 0,-6 0 0,-1 2 0,-3-7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0:05.9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23 24575,'32'-3'0,"19"-8"0,-25 10 0,34-6 0,-40 7 0,8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0:06.2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0 171 24575,'11'-4'0,"-2"1"0,1 0 0,1 2 0,2-5 0,23 5 0,5-9 0,23 8 0,14-14 0,4 5-672,15 1 672,-1-8 0,-40 17 0,0 0 0,-5-7 0,-1-1 0,47 0-158,-19-2 158,-15-3 0,-14 12 0,-5-9 0,-21 10 0,-2-7 666,-11 7-666,0-2 164,-3 0-164,0 2 0,-3-2 0,-1 3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3:06.9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0 102 24575,'10'0'0,"-2"0"0,5-3 0,-3-1 0,4-3 0,7 3 0,-6-2 0,13 1 0,9-7 0,-10 6 0,16-6 0,-21 11 0,8-8 0,0 8 0,-7-6 0,5 2 0,-5 0 0,6 1 0,1 4 0,0-5 0,0 4 0,15-3 0,-11 4 0,10 0 0,-14 0 0,0 0 0,-7 3 0,5-2 0,-13 2 0,6-3 0,-10 0 0,1 3 0,-4-3 0,5 3 0,-3-3 0,11 5 0,2-4 0,22 10 0,-12-9 0,27 5 0,-12 0 0,1-1 0,-5 2 0,-14-3 0,-7-5 0,1 3 0,-10-2 0,3 2 0,-4-3 0,1 0 0,7 4 0,1-3 0,1 4 0,5-5 0,-5 0 0,7 0 0,0 0 0,-8 0 0,-1 0 0,-7 0 0,-1 0 0,8 0 0,-6-4 0,6 4 0,0-8 0,2 7 0,-1-3 0,-1 4 0,-7 0 0,5-3 0,4 2 0,-2-5 0,7 5 0,-12-2 0,4 0 0,-9 2 0,2-2 0,-3 3 0,4-3 0,0 2 0,-1-2 0,-2 3 0,-2 0 0,1 0 0,-2-3 0,5 2 0,-3-2 0,4 3 0,-1-3 0,1 2 0,-3-2 0,-2 3 0,-2 0 0,0 0 0,-3 0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16:01:42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24575,'6'-4'0,"-1"2"0,3 0 0,-2 2 0,8-3 0,0 2 0,5-5 0,0 6 0,-5-5 0,-4 4 0,-7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3:08.0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4 24575,'-6'-3'0,"5"5"0,12 0 0,23 16 0,44 19 0,-29-16 0,3-1-673,12 2 1,2-1 672,-7-5 0,-2-2 0,-8 0 0,-2-2 328,32 0-328,-41 5 0,-9-13 0,-32 6 0,-2-3 0,-11 13 1017,8-7-1017,-28 36 0,18-21 0,-31 31 0,8-6 0,-12 11 0,-1 0 0,-3 10 0,21-31 0,-14 16 0,27-27 0,-9 6 0,12-9 0,6-9 0,1-3 0,9-13 0,1-1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5:03.4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89 24575,'9'0'0,"-3"0"0,6-3 0,-3 0 0,3-3 0,6 2 0,-5-1 0,12 0 0,8-4 0,-10 3 0,14-4 0,-17 9 0,6-7 0,0 7 0,-6-5 0,4 1 0,-4 1 0,6 0 0,0 4 0,1-3 0,-1 2 0,13-3 0,-10 4 0,10 0 0,-13 0 0,0 0 0,-6 2 0,5-1 0,-12 2 0,5-3 0,-8 0 0,1 2 0,-5-1 0,6 2 0,-3-3 0,9 3 0,2-2 0,19 9 0,-10-8 0,23 4 0,-9 0 0,-1 0 0,-3 1 0,-13-3 0,-6-4 0,1 2 0,-9-1 0,3 1 0,-3-2 0,-1 0 0,8 4 0,0-3 0,1 3 0,5-4 0,-5 0 0,6 0 0,0 0 0,-6 0 0,-2 0 0,-6 0 0,-1 0 0,8 0 0,-6-3 0,5 3 0,0-7 0,2 6 0,0-3 0,-2 4 0,-6 0 0,5-2 0,3 1 0,-2-4 0,7 4 0,-12-2 0,6 1 0,-10 1 0,2-2 0,-2 3 0,3-3 0,0 3 0,0-3 0,-3 3 0,0 0 0,-1 0 0,-1-3 0,4 3 0,-2-3 0,3 3 0,0-3 0,0 3 0,-3-3 0,0 3 0,-4 0 0,1 0 0,-2 0 0,-2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5:03.4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3 24575,'-6'-2'0,"6"4"0,9-1 0,21 15 0,39 16 0,-27-14 0,3 0-673,12 2 1,0-2 672,-6-4 0,-1-2 0,-7 0 0,-1-1 328,26-1-328,-35 5 0,-8-11 0,-27 4 0,-2-1 0,-10 10 1017,7-6-1017,-24 32 0,14-19 0,-26 28 0,8-6 0,-11 10 0,-1 0 0,-3 9 0,18-28 0,-11 15 0,23-24 0,-8 4 0,10-5 0,6-10 0,0-2 0,9-12 0,0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8:51.8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0 102 24575,'10'0'0,"-2"0"0,5-3 0,-3-1 0,4-3 0,7 3 0,-6-2 0,13 1 0,9-7 0,-10 6 0,16-6 0,-21 11 0,8-8 0,0 8 0,-7-6 0,5 2 0,-5 0 0,6 1 0,1 4 0,0-5 0,0 4 0,15-3 0,-11 4 0,10 0 0,-14 0 0,0 0 0,-7 3 0,5-2 0,-13 2 0,6-3 0,-10 0 0,1 3 0,-4-3 0,5 3 0,-3-3 0,11 5 0,2-4 0,22 10 0,-12-9 0,27 5 0,-12 0 0,1-1 0,-5 2 0,-14-3 0,-7-5 0,1 3 0,-10-2 0,3 2 0,-4-3 0,1 0 0,7 4 0,1-3 0,1 4 0,5-5 0,-5 0 0,7 0 0,0 0 0,-8 0 0,-1 0 0,-7 0 0,-1 0 0,8 0 0,-6-4 0,6 4 0,0-8 0,2 7 0,-1-3 0,-1 4 0,-7 0 0,5-3 0,4 2 0,-2-5 0,7 5 0,-12-2 0,4 0 0,-9 2 0,2-2 0,-3 3 0,4-3 0,0 2 0,-1-2 0,-2 3 0,-2 0 0,1 0 0,-2-3 0,5 2 0,-3-2 0,4 3 0,-1-3 0,1 2 0,-3-2 0,-2 3 0,-2 0 0,0 0 0,-3 0 0,-1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8:51.8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4 24575,'-6'-3'0,"5"5"0,12 0 0,23 16 0,44 19 0,-29-16 0,3-1-673,12 2 1,2-1 672,-7-5 0,-2-2 0,-8 0 0,-2-2 328,32 0-328,-41 5 0,-9-13 0,-32 6 0,-2-3 0,-11 13 1017,8-7-1017,-28 36 0,18-21 0,-31 31 0,8-6 0,-12 11 0,-1 0 0,-3 10 0,21-31 0,-14 16 0,27-27 0,-9 6 0,12-9 0,6-9 0,1-3 0,9-13 0,1-1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8:57.5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89 24575,'9'0'0,"-3"0"0,6-3 0,-3 0 0,3-3 0,6 2 0,-5-1 0,12 0 0,8-4 0,-10 3 0,14-4 0,-17 9 0,6-7 0,0 7 0,-6-5 0,4 1 0,-4 1 0,6 0 0,0 4 0,1-3 0,-1 2 0,13-3 0,-10 4 0,10 0 0,-13 0 0,0 0 0,-6 2 0,5-1 0,-12 2 0,5-3 0,-8 0 0,1 2 0,-5-1 0,6 2 0,-3-3 0,9 3 0,2-2 0,19 9 0,-10-8 0,23 4 0,-9 0 0,-1 0 0,-3 1 0,-13-3 0,-6-4 0,1 2 0,-9-1 0,3 1 0,-3-2 0,-1 0 0,8 4 0,0-3 0,1 3 0,5-4 0,-5 0 0,6 0 0,0 0 0,-6 0 0,-2 0 0,-6 0 0,-1 0 0,8 0 0,-6-3 0,5 3 0,0-7 0,2 6 0,0-3 0,-2 4 0,-6 0 0,5-2 0,3 1 0,-2-4 0,7 4 0,-12-2 0,6 1 0,-10 1 0,2-2 0,-2 3 0,3-3 0,0 3 0,0-3 0,-3 3 0,0 0 0,-1 0 0,-1-3 0,4 3 0,-2-3 0,3 3 0,0-3 0,0 3 0,-3-3 0,0 3 0,-4 0 0,1 0 0,-2 0 0,-2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8:57.5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3 24575,'-6'-2'0,"6"4"0,9-1 0,21 15 0,39 16 0,-27-14 0,3 0-673,12 2 1,0-2 672,-6-4 0,-1-2 0,-7 0 0,-1-1 328,26-1-328,-35 5 0,-8-11 0,-27 4 0,-2-1 0,-10 10 1017,7-6-1017,-24 32 0,14-19 0,-26 28 0,8-6 0,-11 10 0,-1 0 0,-3 9 0,18-28 0,-11 15 0,23-24 0,-8 4 0,10-5 0,6-10 0,0-2 0,9-12 0,0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1.4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1 24575,'0'13'0,"0"1"0,-3-3 0,3 1 0,-3-1 0,3 2 0,0-2 0,0-4 0,0-4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1.83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24575,'0'7'0,"0"10"0,0-5 0,4 16 0,-3-5 0,7 0 0,-5-3 0,1-12 0,-1-2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2.4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24575,'3'23'0,"-2"20"0,2-2 0,-3 22 0,7 1 0,-1-16 0,6-3 0,-6-22 0,-2-3 0,-1-6 0,-2-3 0,2-5 0,-3-3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16:02:09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261 178 24575,'-23'9'0,"7"2"0,-22 4 0,17-2 0,-17 6 0,11 3 0,2-6 0,5 6 0,11-12 0,1 3 0,1-4 0,5 0 0,-2-1 0,3 1 0,-2-1 0,2 1 0,-4 4 0,5 1 0,-6 5 0,5 0 0,-2 0 0,1-4 0,2 2 0,0-7 0,0 8 0,4-10 0,-1 4 0,-1-5 0,2 2 0,-2-1 0,6 6 0,-1-5 0,6 9 0,-3-4 0,6 3 0,-3 1 0,5-5 0,-1 3 0,1-4 0,1 1 0,0 0 0,0-4 0,0 0 0,10 4 0,1-4 0,20 12 0,18-8 0,4-2 0,2 5 0,-7-6 0,-6-3 0,-33-10 0,1 2 0,1-2 0,1 1 0,-3 1 0,-9-5 0,10 5 0,-13-1 0,12 2 0,-19-2 0,9 1 0,-4-1 0,5 2 0,10 0 0,-8-3 0,17 3 0,-8-3 0,1 3 0,7 0 0,-17 0 0,8 0 0,-15 0 0,4 0 0,-9 2 0,3-2 0,0 2 0,1-2 0,6 3 0,9-2 0,3 2 0,28 3 0,-5 1 0,17 0 0,-10 4 0,0-10 0,-9 5 0,-2-2 0,-1-3 0,-6 4 0,6-1 0,9 2 0,-13-1 0,13 0 0,-9 0 0,-15-3 0,22 3 0,-32-2 0,23-3 0,-26 3 0,8 0 0,-10-2 0,-1 2 0,1-3 0,0 0 0,0 0 0,0 0 0,0 0 0,0 0 0,9 0 0,3 0 0,9 0 0,10-6 0,-8 0 0,27 0 0,-25-3 0,25 8 0,-18-7 0,-9 5 0,4-1 0,-25-2 0,17 6 0,-7-3 0,9-2 0,-9 4 0,6-3 0,-6-1 0,9 4 0,0-3 0,0 4 0,-9-3 0,7 2 0,-7-2 0,9-1 0,0 3 0,0-8 0,0 8 0,0-4 0,0 5 0,0 0 0,0 0 0,-1 3 0,1-2 0,-10 1 0,8-2 0,-17 0 0,7 3 0,1-2 0,-8 2 0,7-3 0,-9 0 0,0 0 0,0 0 0,0 0 0,9 0 0,3 0 0,9 0 0,10 5 0,-8-3 0,17 3 0,-7-5 0,9 0 0,1 0 0,-1 0 0,10 0 0,-21 0 0,0 0 0,30 0 0,18 0 0,-36 0 0,-1 0 0,10 0 0,-8-5 0,18 3 0,1-10-435,3 10 435,7-4 0,0 6 0,-7 0 0,7 0 0,-10 6 0,1-5 0,-10 6 0,-2-2 0,-1-4 0,-6 5 0,16-6 0,-7 6 0,0-5 0,-2 5 0,18-6 0,-21 6 0,2-5 0,-14 5 0,-23-6 0,17 4 435,-1-3-435,3 9 0,10-8 0,-1 3 0,-9-1 0,7-2 0,-17 6 0,8-6 0,-19 2 0,-3-4 0,0 4 0,-6-2 0,6 2 0,0-4 0,-6 0 0,6 0 0,0 0 0,-6 0 0,6 0 0,0 0 0,11-4 0,4 2 0,5-2 0,-8 4 0,0 0 0,0-5 0,10 4 0,-8-3 0,17 4 0,-7-6 0,10 5 0,-1-5 0,-9 6 0,7 0 0,-17 0 0,8 0 0,-10 0 0,-9 3 0,6-2 0,-15 5 0,6-6 0,-9 3 0,8-3 0,-6 3 0,16-2 0,-6 6 0,9-6 0,-9 6 0,6-6 0,-6 2 0,9 1 0,0-3 0,0 4 0,0-1 0,1-3 0,-1 8 0,0-3 0,0 4 0,0-5 0,9 5 0,3-9 0,0 9 0,-16-9 0,0 8 0,-15-8 0,8 4 0,-6-5 0,-4 0 0,0 0 0,0-3 0,9 2 0,-7-4 0,17 4 0,-7-6 0,9 6 0,0-8 0,10 7 0,-8-6 0,8 6 0,-20-5 0,-6 6 0,3-6 0,-15 6 0,16-6 0,-19 6 0,5-2 0,-1 0 0,-4 3 0,8-5 0,-7 4 0,2-1 0,-3 2 0,0-2 0,-1 2 0,5-5 0,-3 4 0,3-1 0,-4 2 0,0-2 0,-1 1 0,5-1 0,-5 2 0,10-3 0,-11 3 0,7-5 0,-8 4 0,2-1 0,-1 2 0,6-2 0,-5 1 0,9-2 0,-9 3 0,14-2 0,-11 2 0,6-4 0,-9 3 0,-1-1 0,-1 0 0,0 2 0,1-4 0,0 2 0,5-4 0,1 1 0,1 1 0,-1 0 0,-4 1 0,-1-1 0,1-1 0,-2 3 0,1-2 0,-3 3 0,3-2 0,-3 0 0,1-1 0,0 1 0,1-1 0,-1 2 0,2 0 0,-3-2 0,3 1 0,-3-1 0,3-1 0,-3-1 0,1 1 0,-1-3 0,-1 1 0,-2-1 0,2-1 0,-1-4 0,6-2 0,-5-4 0,4 0 0,-7 0 0,2 0 0,-1 0 0,-1-9 0,2 6 0,-3-6 0,0 9 0,-2 5 0,2-4 0,-4 8 0,3-3 0,-3 6 0,2-1 0,-3 1 0,-5-1 0,2 0 0,-4 2 0,-1-4 0,6 5 0,-7-3 0,1 2 0,-1 1 0,-5-4 0,0 2 0,0-5 0,-10 3 0,8-4 0,-17-1 0,17 3 0,-17-3 0,7 5 0,0 1 0,3 0 0,15 4 0,0 1 0,7 3 0,-17 0 0,-13-5 0,-6 4 0,-8-9 0,1 9 0,15-4 0,-13 5 0,26-3 0,-17-2 0,7-3 0,-18 2 0,6-7 0,-25 4 0,13-7 0,-6 4 0,2 6 0,7-4 0,9 6 0,5-3 0,24 5 0,-4-1 0,8 2 0,-8-2 0,4 0 0,-5 3 0,-10-8 0,-1 7 0,-11-3 0,1-1 0,0 0 0,9-1 0,-7 2 0,17 4 0,-17-5 0,21 4 0,-10-4 0,13 5 0,-5-2 0,-10 1 0,-1-2 0,-20-2 0,-11 3 0,-3-9 0,-16 10 0,6-11 0,1 11 0,2-5 0,19 1 0,-7 4 0,7-3 0,-9 4 0,-1 0 0,-36-7 0,28 6 0,-29-5 0,38 6 0,0 0 0,9 0 0,-7 5 0,16-3 0,3 3 0,11-5 0,1 4 0,7 0 0,-8 1 0,10-2 0,0 0 0,-9-2 0,-3 2 0,-19 2 0,-11-4 0,-3 5 0,-7-6 0,10 5 0,9-3 0,2 3 0,-8-2 0,27-2 0,-23 1 0,37-2 0,-11 0 0,9 0 0,0 0 0,-10 0 0,-2 5 0,1-4 0,1 3 0,15-4 0,1 0 0,6 0 0,-1-2 0,3 2 0,-3-2 0,1 2 0,-2 0 0,0 0 0,3 0 0,-3 0 0,1 0 0,-1 0 0,0 0 0,1 0 0,1 0 0,-2 0 0,-14 0 0,11 0 0,-15 3 0,13-3 0,-5 3 0,0 0 0,4-2 0,-3 1 0,4-2 0,-5 0 0,-10 0 0,8 0 0,-26 0 0,14 0 0,-17 0 0,10 0 0,-10 0 0,-2-5 0,-9 4 0,-1-10 0,-9 9 0,8-9 0,-18 10 0,27-4 0,-5 5 0,28-3 0,-7 2 0,8-6 0,-1 6 0,-7-4 0,17 2 0,-17 3 0,7-8 0,-9 3 0,0-1 0,0 2 0,-1-1 0,1 4 0,-19-10 0,14 5 0,-23-1 0,25 3 0,-34-2 0,30 0 0,-10 7 0,-29 3 0,-18 2 0,-9 1 0,1 0 0,13-1 0,21-3-1979,-11-1 0,2-1 1979,11 3 0,-21 3 0,-11 1 0,-1 0 0,11-1 0,21-2 0,31-4 0,27-4 0,-9-1 0,6 3 0,-6-4 0,9 2 0,-9 3 0,-3-8 3958,0 7-3958,-7-3 0,7 4 0,1 0 0,-8 0 0,21 0 0,-10 0 0,12 0 0,-4 2 0,5-1 0,1 2 0,4-3 0,0 0 0,1 2 0,-6-2 0,4 2 0,-17 3 0,10-4 0,-30 3 0,14-4 0,-17 5 0,10-4 0,-8 8 0,5-4 0,-15 1 0,25 1 0,-5-6 0,24 2 0,0-3 0,6 0 0,-1 1 0,-4 0 0,3 1 0,-3-2 0,4 0 0,-4 3 0,3-3 0,-8 6 0,4-5 0,-5 1 0,-10-2 0,8 0 0,-8 0 0,10 0 0,0 3 0,5-2 0,-1 2 0,6-1 0,-2-2 0,2 2 0,1-2 0,-6 0 0,0 0 0,-1 0 0,-2 0 0,2 0 0,-4 0 0,0 0 0,0 0 0,0 0 0,0 0 0,5 0 0,-4 0 0,8 0 0,-8 0 0,4 3 0,-1-2 0,-3 1 0,4 1 0,-5-2 0,-9 4 0,7-4 0,-6 5 0,8-6 0,0 6 0,-10-5 0,8 1 0,-3 0 0,11-1 0,0 1 0,3 0 0,-2-2 0,6 2 0,0-2 0,-1 0 0,-2 0 0,1 2 0,-1-2 0,0 2 0,3-2 0,-3 0 0,-2 0 0,-3 0 0,-5 0 0,-10-4 0,8 3 0,-17-8 0,7 3 0,-9 1 0,9-3 0,3 5 0,9-1 0,-10-3 0,8 3 0,-7-1 0,9-1 0,4 5 0,4-1 0,3 2 0,1-2 0,-2 1 0,0-1 0,-4-1 0,-1 3 0,-15-8 0,13 7 0,-21-3 0,11-1 0,-5 4 0,2-3 0,15 4 0,1 0 0,-1 0 0,0 2 0,-14-1 0,-3 6 0,-9-6 0,9 7 0,-16-8 0,23 6 0,-23-5 0,25 1 0,-2-2 0,7 3 0,7-2 0,-8 2 0,10-1 0,-3-2 0,7 2 0,-3-2 0,3 0 0,-5 2 0,3-2 0,-1 2 0,-1-2 0,3 0 0,-2 2 0,1-1 0,-5 1 0,3 0 0,-5-2 0,10 4 0,-5-2 0,7 1 0,-2-1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2.98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28 24575,'17'-5'0,"-4"4"0,8-3 0,-1-1 0,3 4 0,7-3 0,-7 4 0,-3 0 0,-6 0 0,0-3 0,-7 2 0,-1-2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3.81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25 201 24575,'0'-11'0,"-5"-9"0,4 0 0,-7-3 0,5 2 0,-1 8 0,1-1 0,3 0 0,0 0 0,3 4 0,-3 0 0,6 3 0,-2 3 0,3-2 0,3 5 0,8-6 0,-6 6 0,15-4 0,-7 5 0,3 0 0,-6 0 0,-10 0 0,-4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4.98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114 1 24575,'-10'0'0,"0"3"0,-1 1 0,-2 2 0,5 1 0,-5 0 0,3 0 0,-1 0 0,1-1 0,6 1 0,1 0 0,0 0 0,2 0 0,-2 2 0,0 2 0,2 2 0,1 1 0,4-3 0,3-2 0,3-5 0,-3-1 0,3-3 0,0 0 0,0-3 0,1-1 0,-1-3 0,-3 0 0,-1-2 0,-2-2 0,2 0 0,-5 1 0,5 3 0,-5-3 0,2 0 0,0-4 0,-2 3 0,2 1 0,-3 3 0,30 38 0,9 14 0,-22-29 0,17 24 0,1-1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5.13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24575,'10'29'0,"0"-9"0,2 25 0,2-16 0,-2 1 0,2 0 0,-6-7 0,1-5 0,-6-18 0,0 2 0,-3-8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5.94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1 174 24575,'0'-6'0,"3"-4"0,-3-8 0,3 2 0,-6-5 0,3 7 0,-4 1 0,4-1 0,0 3 0,0-2 0,0 3 0,3-4 0,1 6 0,6 2 0,-2 6 0,12 9 0,-8-1 0,16 12 0,-10 1 0,11 0 0,-14 1 0,2-9 0,-10-3 0,-3-3 0,2 0 0,-5-1 0,5 1 0,-5 0 0,2-3 0,-3-1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6.4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7 24575,'-3'-3'0,"-1"-1"0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7.6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24575,'7'14'0,"4"6"0,-7-4 0,5 12 0,-2-13 0,2 6 0,-3-10 0,-2-5 0,-1-3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8.3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7 131 24575,'0'-7'0,"-3"-3"0,2 3 0,-2-6 0,3 2 0,0-3 0,0 1 0,3 2 0,1-2 0,6 5 0,-3-2 0,3 4 0,-3 2 0,0 1 0,-1 3 0,4 0 0,1 6 0,2 1 0,1 7 0,2 7 0,-4-9 0,6 15 0,-10-14 0,5 5 0,-6-6 0,0-4 0,-1-1 0,4-4 0,-5-3 0,1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9.34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104 7 24575,'-14'-3'0,"4"0"0,-3 3 0,5 0 0,-5 6 0,5-5 0,-2 8 0,4-2 0,-1 4 0,0 2 0,3-2 0,1 1 0,3-4 0,0 5 0,3-3 0,1 4 0,5 0 0,2-1 0,-1-5 0,11 7 0,-2-9 0,1 4 0,0-5 0,-13-5 0,6-3 0,-5-4 0,2-4 0,-7-10 0,0-2 0,-3-7 0,0 0 0,0 7 0,0 15 0,0 9 0,0 13 0,9 6 0,-7-4 0,12 12 0,-4-5 0,1 6 0,3 1 0,-8-7 0,1-2 0,-3-8 0,0 1 0,-1 0 0,-3-4 0,0 0 0,0 0 0,-6 0 0,1 1 0,-8-1 0,5-4 0,-5 1 0,6-3 0,-6 2 0,5-5 0,-5 5 0,5-5 0,-4 2 0,1-6 0,-3-1 0,0-3 0,4-3 0,-3 2 0,5-2 0,-2 0 0,6 6 0,1-2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30.02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24575,'3'0'0,"1"0"0,3 7 0,-1 0 0,1 0 0,0-1 0,0 1 0,3 0 0,-3 0 0,0-3 0,-4-1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42:50.074"/>
    </inkml:context>
    <inkml:brush xml:id="br0">
      <inkml:brushProperty name="width" value="0.1" units="cm"/>
      <inkml:brushProperty name="height" value="0.6" units="cm"/>
      <inkml:brushProperty name="color" value="#66CC00"/>
      <inkml:brushProperty name="inkEffects" value="pencil"/>
    </inkml:brush>
  </inkml:definitions>
  <inkml:trace contextRef="#ctx0" brushRef="#br0">0 66 16383,'12'-4'0,"10"0"0,0 4 0,27-8 0,21 6 0,20-15 0,-37 15 0,1 2 0,0-5 0,-1 0 0,37 5 0,-20 0 0,-21-5 0,-24 1 0,-2-2 0,-15 3 0,-1 3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30.4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24575,'13'13'0,"-5"-3"0,8 11 0,-9-8 0,3 1 0,-3-4 0,-3-3 0,-1-4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07.4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371 1 24575,'-29'25'0,"9"-4"0,-25 25 0,10-6 0,-17 20 0,15-17 0,-12 16 0,30-27 0,-12 6 0,20-8 0,-3-8 0,6-1 0,1-10 0,3-1 0,-2-4 0,5-2 0,-2-1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08.8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24575,'7'4'0,"0"-4"0,3 9 0,0-4 0,4 5 0,-4-4 0,3 1 0,-2 3 0,-1-2 0,3 1 0,-2 1 0,2-2 0,-2 2 0,2-1 0,-6-1 0,3 5 0,-3-6 0,3 3 0,0 0 0,1-3 0,-1 3 0,-4 0 0,1-2 0,0-2 0,0 0 0,0-2 0,-1 3 0,1 0 0,0 0 0,0 2 0,0-4 0,-1 4 0,1-5 0,3 2 0,-3 4 0,6-2 0,-5 5 0,2-6 0,-4 3 0,1-3 0,0 0 0,0-1 0,0 1 0,-4-3 0,0-1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15.7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24575,'10'6'0,"-3"-1"0,3 5 0,-3-4 0,-1 1 0,1 0 0,0 0 0,0 3 0,-3-3 0,2 3 0,-3 0 0,4 0 0,0 1 0,-3-1 0,2-4 0,-2 1 0,2 3 0,1-2 0,0 1 0,0-2 0,3 0 0,-3 0 0,0 0 0,-1-1 0,-5-2 0,2-1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18.0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77 24575,'10'-7'0,"-3"3"0,3-2 0,7 5 0,3-2 0,-1 0 0,1 2 0,-9-2 0,3 3 0,-1 0 0,1 0 0,-1 0 0,1 0 0,-4 0 0,0 0 0,-3-3 0,0 2 0,0-2 0,-1 0 0,4 2 0,-2-5 0,2 6 0,-4-3 0,1 3 0,0 0 0,0 0 0,0 0 0,-1 0 0,1-4 0,0 4 0,0-3 0,3 3 0,0 0 0,1 0 0,-2-3 0,-2 2 0,0-2 0,3 3 0,-3 0 0,3 0 0,-3-3 0,0 2 0,3-2 0,0 3 0,4 0 0,-4 0 0,0 0 0,0-3 0,-3 2 0,3-2 0,0 3 0,-2 0 0,1 0 0,-2 0 0,0 0 0,0 0 0,0 0 0,-4 0 0,0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48.7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0 850 24575,'18'-6'0,"10"-4"0,2 3 0,9 0 0,1-5 0,19 1 0,-24-1 0,12-3 0,-19 4 0,-8-2 0,17-1 0,-17 0 0,17-4 0,-7-1 0,0 0 0,7-6 0,-16 10 0,16-10 0,-21 9 0,11 0 0,-13 6 0,0 1 0,3 0 0,-7 0 0,7 0 0,-7-4 0,16 1 0,-9-2 0,10-1 0,-9 5 0,0-3 0,20-16 0,-6 13 0,5-18 0,-11 26 0,-12-4 0,0 7 0,-1-4 0,-4-1 0,4 5 0,1-3 0,0 3 0,3-4 0,-3 0 0,0 4 0,3-3 0,6 1 0,-6-3 0,9 3 0,-12-1 0,0 3 0,3-4 0,7 4 0,6-11 0,-1 13 0,-1-13 0,19 6 0,-12 3 0,24-8 0,-19 8 0,-1-7 0,-9 7 0,7 1 0,-7 0 0,0 5 0,-2-9 0,-10 9 0,0-8 0,0 8 0,-5-7 0,4 7 0,-3-7 0,14 1 0,2-4 0,0 3 0,7-3 0,-17 9 0,8-8 0,-10 9 0,0-3 0,0 0 0,0 3 0,-4-7 0,-5 7 0,-6-3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49.5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57 24575,'38'-14'0,"-12"7"0,73-14 0,-10 19 0,39-10-687,0 23 687,-20-8 169,-34 13-169,-27-11 0,-33 4 0,5 33 0,-13-21 0,3 55 518,1-21-518,-8 29 0,7-20 0,0 14 0,-6-33 0,6 14 0,-3-19 0,-5-10 0,5-3 0,-6-13 0,0-1 0,0-4 0,0-4 0,0-1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06.7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24575,'13'3'0,"9"3"0,1 2 0,38 15 0,-8 1 0,27 4 0,0 6 0,-11-8 0,-4 4 0,-20-9 0,1 4 0,-19-14 0,17 8 0,-28-8 0,12-5 0,-4 5 0,6-1 0,1 1 0,14 14 0,-10-13 0,26 18 0,-27-17 0,12 11 0,-16-12 0,1 7 0,0-3 0,-8-2 0,6 5 0,-14-11 0,7 8 0,-1-6 0,-5 3 0,12-2 0,-12-1 0,13 4 0,-17-8 0,9 6 0,-10-8 0,3 6 0,-1-2 0,-2 2 0,2-4 0,-2 1 0,0-3 0,2 2 0,-2-2 0,3 3 0,-3 0 0,2 0 0,-6 0 0,7 0 0,-7 0 0,3-3 0,-3 2 0,0-2 0,3 3 0,-2 0 0,2 0 0,0 0 0,-2 0 0,2-1 0,0 5 0,1-4 0,2 3 0,-2-3 0,2 0 0,6 6 0,-4-4 0,7 7 0,-12-9 0,3 3 0,-2-3 0,0 0 0,-1 0 0,-6-3 0,-1-1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07.9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1 409 24575,'6'-7'0,"2"3"0,2 1 0,3 3 0,-2 3 0,11 2 0,1 4 0,7 1 0,16 3 0,-19-4 0,17 4 0,-21-5 0,8 2 0,-1 1 0,-7-3 0,-1-2 0,-9-3 0,-2-3 0,-1 0 0,-3 0 0,3 0 0,1 0 0,3 0 0,0 0 0,0 0 0,-3 0 0,2-3 0,-6-4 0,3-1 0,-3-6 0,-3-4 0,6-20 0,-8-27 0,5-4 0,-7-26 0,0 49 0,0-14 0,0 47 0,0-4 0,0 10 0,-3 0 0,2-3 0,-2 2 0,6-2 0,-2 6 0,2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3.0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24575,'4'9'0,"2"2"0,-6 3 0,4-1 0,-4 8 0,3-6 0,0 6 0,1-7 0,-1-4 0,-3 0 0,3-3 0,-2 0 0,2-4 0,-3 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42:50.234"/>
    </inkml:context>
    <inkml:brush xml:id="br0">
      <inkml:brushProperty name="width" value="0.1" units="cm"/>
      <inkml:brushProperty name="height" value="0.6" units="cm"/>
      <inkml:brushProperty name="color" value="#66CC00"/>
      <inkml:brushProperty name="inkEffects" value="pencil"/>
    </inkml:brush>
  </inkml:definitions>
  <inkml:trace contextRef="#ctx0" brushRef="#br0">1 29 16383,'37'0'0,"16"0"0,0-7 0,17 5 0,-17-11 0,-18 12 0,-21-4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3.4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 1 24575,'0'13'0,"-3"1"0,2 0 0,-2-1 0,3 8 0,3-6 0,-2 3 0,5-8 0,-6-6 0,3-1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4.3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24575,'4'92'0,"-3"-36"0,6 17 0,1 3 0,-6-5 0,15 22 0,-16-45 0,6-3 0,-4-22 0,-2-5 0,2-6 0,-3-7 0,0 1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4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44 24575,'14'0'0,"-1"0"0,23 0 0,5-7 0,22 5 0,-14-5 0,-4 7 0,-23-3 0,-7-4 0,-6 3 0,-2-5 0,-3 8 0,2-2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6.2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7 146 24575,'14'0'0,"-1"0"0,1 0 0,-3-4 0,9 4 0,-11-6 0,11-1 0,-12-1 0,4-2 0,-4 3 0,2-3 0,-6 0 0,-1-4 0,0 3 0,-3-2 0,3 6 0,-3-3 0,-3 3 0,-4 0 0,-3 0 0,-1 3 0,1 1 0,3 3 0,-3 0 0,3 0 0,-6 0 0,2 6 0,0-2 0,1 6 0,6 0 0,-5 1 0,5 2 0,-6 1 0,6-4 0,-2 3 0,5-2 0,-5-1 0,5 0 0,-2-3 0,3 0 0,0-1 0,0 1 0,0 0 0,0 3 0,0-3 0,0 3 0,0 0 0,0 1 0,3 2 0,1-2 0,3-2 0,-4 1 0,3-5 0,-2 4 0,3-5 0,0 2 0,-4 1 0,4 0 0,-1 3 0,2-6 0,2 2 0,-1-6 0,9 0 0,-2 0 0,4 0 0,-9 0 0,-1 0 0,0 0 0,-3-3 0,0 3 0,-4-4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7.28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107 1 24575,'-7'0'0,"-10"0"0,7 3 0,-10 0 0,12 4 0,-5-3 0,6 2 0,-3 1 0,3 0 0,3 6 0,1-5 0,3 5 0,0-6 0,0 6 0,3-2 0,-2 2 0,5-5 0,0 1 0,5-6 0,-1 1 0,11 4 0,-9-4 0,9 4 0,-8-1 0,-2 0 0,-1-4 0,-4 0 0,1 0 0,0 1 0,-3 6 0,2-3 0,-5 3 0,2-3 0,-3 0 0,0 0 0,0-1 0,0 1 0,0 3 0,-3 1 0,-1-1 0,-3 0 0,-3-3 0,-1 0 0,0-4 0,-1 0 0,1-3 0,-3 0 0,3 0 0,-1 0 0,7 0 0,-1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8.19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 0 24575,'-4'21'0,"-3"2"0,5 7 0,-2 0 0,4-1 0,0 16 0,4-11 0,-2 11 0,6-15 0,-7-1 0,7-6 0,-4-2 0,-1-8 0,3 1 0,-2-3 0,0-2 0,2-2 0,-5 0 0,2-3 0,-3-1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8.93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11 24575,'21'-5'0,"-6"4"0,13-3 0,10 4 0,-5 0 0,27 0 0,-34 0 0,10 0 0,-26 0 0,3 0 0,-8 0 0,1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9.6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24575,'13'21'0,"-1"16"0,3-3 0,-4 3 0,-2-16 0,-6-7 0,0-7 0,-3-1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9.97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24575,'0'-4'0,"0"1"0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41.0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1 179 24575,'3'-7'0,"-3"0"0,3-2 0,-3 1 0,0-5 0,3 5 0,-2-5 0,2 3 0,-3-1 0,3-2 0,-2 2 0,5 1 0,-2-3 0,3 5 0,2-5 0,2 5 0,0-2 0,-2 7 0,-2-1 0,0 4 0,3 6 0,0-1 0,4 8 0,-1-3 0,1 4 0,0 0 0,-4-1 0,0 1 0,-3-1 0,0 1 0,-1-4 0,1 3 0,0-5 0,-3 2 0,-1-4 0,-3 4 0,0-2 0,0 5 0,3-3 0,3-2 0,-1-2 0,1-6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42:51.586"/>
    </inkml:context>
    <inkml:brush xml:id="br0">
      <inkml:brushProperty name="width" value="0.1" units="cm"/>
      <inkml:brushProperty name="height" value="0.6" units="cm"/>
      <inkml:brushProperty name="color" value="#66CC00"/>
      <inkml:brushProperty name="inkEffects" value="pencil"/>
    </inkml:brush>
  </inkml:definitions>
  <inkml:trace contextRef="#ctx0" brushRef="#br0">1 111 16383,'49'0'0,"21"0"0,20 0 0,0 0 0,-39-5 0,1 0 0,1 5 0,0-2 0,2-8 0,1 1 0,7 8 0,-3 0 0,31-17 0,-40 17 0,0 0 0,23-14 0,-22 14 0,-1 0 0,6-12 0,42 2 0,-42 4 0,13-3 0,-4 10 0,-29 0 0,45 0 0,-41 0 0,41 0 0,-29 0 0,1 0 0,11 0 0,-28 0 0,29 0 0,-13 0 0,33 0 0,-12 8 0,-23-7 0,1 0 0,38 7 0,0-8 0,-3 0 0,-18 8 0,17-6 0,-12 5 0,12-7 0,1 10 0,-13-8 0,-23 2 0,0 2 0,23 1 0,-23-6 0,1 0 0,21 15 0,14-14 0,-18 13 0,1-5 0,0-1 0,0 7 0,-1-6 0,1 7 0,0-7 0,-17 2 0,13-3 0,-13-2 0,17 8 0,16-3 0,4-2 0,-37 0 0,1-1 0,-1-7 0,1-2 0,-1 5 0,0 0 0,9-5 0,-1 0 0,34 0 0,-35 0 0,-1 0 0,15 0 0,12 0 0,-16 0 0,-1 0 0,1-8 0,0 6 0,-1-6 0,1 8 0,16 0 0,-12 8 0,12-6 0,-16 13 0,0-13 0,0 14 0,-1-14 0,1 13 0,0-13 0,-17 6 0,29 1 0,-41-2 0,42 4 0,-30-6 0,0 0 0,13-4 0,-13 12 0,17-12 0,0 15 0,-17-14 0,29 15 0,-41-10 0,41 4 0,-28 2 0,16-4 0,16 1 0,4 7 0,0-7 0,-38-5 0,-1 2 0,23 8 0,-23-9 0,0-1 0,23 13 0,12 1 0,-16-9 0,0 5 0,0 3 0,16 3 0,-12 5 0,12-7 0,0 0 0,-12-1 0,-23-8 0,0 0 0,23 8 0,-23-7 0,1-1 0,22 8 0,-24-8 0,2 1 0,38 8 0,1-7 0,-5 13 0,-16-21 0,-17 16 0,13-11 0,3 7 0,5 2 0,-4-1 0,-4-1 0,-29-4 0,12-3 0,-16 1 0,-8-9 0,-2 7 0,-8-7 0,0 5 0,8 0 0,-6 2 0,14-2 0,-14 0 0,6-2 0,-12 1 0,-34-10 0,18 3 0,-26-6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42.71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82 0 24575,'-13'0'0,"-1"3"0,0 4 0,1 3 0,5 1 0,-1-1 0,8-3 0,-2-1 0,0 4 0,2-2 0,-2 1 0,3-2 0,0 0 0,3 0 0,-2 3 0,8 0 0,-5 1 0,9-1 0,-5-4 0,2 1 0,-1-3 0,2 2 0,0-5 0,1 2 0,-4-3 0,2 0 0,0-3 0,-3-1 0,3-3 0,-6 0 0,5-3 0,-5-1 0,3-2 0,-4-1 0,-3 3 0,0 1 0,0 3 0,0 0 0,3 1 0,-2-1 0,2 0 0,-6 6 0,2 5 0,-2 6 0,3 1 0,3 2 0,1-3 0,2 4 0,1-1 0,0 1 0,0-4 0,0 3 0,-1-2 0,1 2 0,0 1 0,0-4 0,0 0 0,-4-3 0,3 3 0,-5 0 0,5 1 0,-2 2 0,0-3 0,2 4 0,-5-3 0,5 1 0,-6 6 0,3-2 0,-3 4 0,0-6 0,0 0 0,-3-1 0,2 1 0,-5-4 0,2 3 0,-2-8 0,-4 4 0,2-9 0,-5 6 0,2-5 0,1 2 0,0-3 0,0 0 0,-1 0 0,-3 0 0,1 0 0,-1 0 0,0-3 0,1-1 0,-8 0 0,5-2 0,-5 2 0,10-2 0,1 2 0,4-6 0,2 9 0,1-5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43.56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24575,'0'10'0,"0"7"0,0-1 0,4 12 0,-3-5 0,6-1 0,-6 6 0,2-12 0,0 5 0,-2-14 0,2-1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44.0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24575,'12'17'0,"-2"-4"0,-2 7 0,-1-6 0,-3-1 0,2-2 0,-6-1 0,7-3 0,-7-1 0,3 4 0,-3 1 0,-3 2 0,2-5 0,-2-2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55.1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371 1 24575,'-29'25'0,"9"-4"0,-25 25 0,10-6 0,-17 20 0,15-17 0,-12 16 0,30-27 0,-12 6 0,20-8 0,-3-8 0,6-1 0,1-10 0,3-1 0,-2-4 0,5-2 0,-2-1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55.1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24575,'7'4'0,"0"-4"0,3 9 0,0-4 0,4 5 0,-4-4 0,3 1 0,-2 3 0,-1-2 0,3 1 0,-2 1 0,2-2 0,-2 2 0,2-1 0,-6-1 0,3 5 0,-3-6 0,3 3 0,0 0 0,1-3 0,-1 3 0,-4 0 0,1-2 0,0-2 0,0 0 0,0-2 0,-1 3 0,1 0 0,0 0 0,0 2 0,0-4 0,-1 4 0,1-5 0,3 2 0,-3 4 0,6-2 0,-5 5 0,2-6 0,-4 3 0,1-3 0,0 0 0,0-1 0,0 1 0,-4-3 0,0-1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55.1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24575,'10'6'0,"-3"-1"0,3 5 0,-3-4 0,-1 1 0,1 0 0,0 0 0,0 3 0,-3-3 0,2 3 0,-3 0 0,4 0 0,0 1 0,-3-1 0,2-4 0,-2 1 0,2 3 0,1-2 0,0 1 0,0-2 0,3 0 0,-3 0 0,0 0 0,-1-1 0,-5-2 0,2-1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3:08.4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24575,'10'3'0,"-3"4"0,6 1 0,-2 1 0,5 4 0,-4-4 0,7 6 0,-14-7 0,10 2 0,-11-3 0,3-1 0,-4 1 0,0 0 0,1 0 0,3-1 0,-3 1 0,-1 0 0,-3 3 0,3-3 0,-3 3 0,3-3 0,-3 0 0,0 0 0,0-1 0,0 4 0,3-2 0,-2 1 0,2-2 0,-3 0 0,0 3 0,-3-3 0,2 3 0,-2-3 0,3 0 0,0 0 0,0-1 0,0 1 0,0 0 0,0 0 0,-3 0 0,2-1 0,-2 1 0,3-3 0,0-1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9:04.1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882 3 24575,'-69'59'0,"21"-8"0,-58 57 0,22-13 0,-40 49 0,37-42 0,-30 38 0,72-64 0,-29 13 0,47-18 0,-4-17 0,11-4 0,4-25 0,7-2 0,-6-7 0,13-7 0,-5-2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9:04.1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24575,'16'8'0,"0"-7"0,8 21 0,1-11 0,7 12 0,-7-7 0,6 0 0,-6 7 0,0-5 0,5 6 0,-5-1 0,8-5 0,-8 5 0,5 1 0,-12-7 0,5 14 0,-6-13 0,6 5 0,2 0 0,0-5 0,-2 6 0,-7-1 0,1-5 0,-1-2 0,0-2 0,0-5 0,0 7 0,0 1 0,0-1 0,0 7 0,1-12 0,-1 10 0,0-12 0,7 7 0,-5 8 0,13-6 0,-14 12 0,7-12 0,-8 5 0,0-7 0,0 1 0,0-1 0,0 0 0,-7-7 0,-1-2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9:04.1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1 24575,'24'14'0,"-7"-3"0,7 12 0,-8-7 0,0 0 0,0 0 0,0 0 0,0 8 0,-7-6 0,6 5 0,-6 0 0,7 2 0,0 0 0,-7-1 0,5-8 0,-5 0 0,7 7 0,0-5 0,1 6 0,-1-8 0,7 0 0,-5 0 0,-2 0 0,-2 0 0,-12-7 0,5-2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16:01:31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24575,'-2'10'0,"0"31"0,-4 4 0,5 26 0,-5-10 0,6-18 0,0-6 0,0-22 0,0-4 0,0-7 0,0-2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42:52.954"/>
    </inkml:context>
    <inkml:brush xml:id="br0">
      <inkml:brushProperty name="width" value="0.1" units="cm"/>
      <inkml:brushProperty name="height" value="0.6" units="cm"/>
      <inkml:brushProperty name="color" value="#66CC00"/>
      <inkml:brushProperty name="inkEffects" value="pencil"/>
    </inkml:brush>
  </inkml:definitions>
  <inkml:trace contextRef="#ctx0" brushRef="#br0">0 1 16383,'30'11'0,"20"-1"0,-5 3 0,7 1 0,9-2 0,1-2 0,-6 1 0,-2 0 0,1 0 0,-3-1 0,18 1 0,-29-3 0,-21-5 0,-9-2 0,-1 2 0,-1-3 0,2 0 0,-1 0 0,2 0 0,3 0 0,8 5 0,-6-4 0,2 4 0,-8-5 0,-3 0 0,3 4 0,-3-4 0,6 4 0,-6-4 0,3 0 0,-3 3 0,2-2 0,-1 2 0,5 1 0,5-4 0,-2 7 0,6-6 0,-11 5 0,-5-5 0,-3 3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2:28.5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1 146 24575,'67'-9'0,"0"0"0,9 4 0,2 1 0,7-1 0,-2 1-812,-11 4 0,-4 0 812,25 0 0,-26 0 526,-4 0-526,-3 0 269,-26 0-269,10 0 0,1 0 0,-19 0 829,32 0-829,-39 0 0,39 0 0,-32 0 0,12 0 0,-10 0 0,-5-4 0,7 3 0,-1-4 0,-6 5 0,5 0 0,-12 0 0,27 0 0,-17 0 0,19 0 0,-1 0 0,-10 0 0,26 7 0,-34-5 0,17 5 0,-28-7 0,13 0 0,-5 0 0,7 0 0,-7 0 0,-3 0 0,1 0 0,2 0 0,0 0 0,5 0 0,-6 0 0,8 0 0,0 0 0,0 0 0,-7 0 0,5 0 0,-13-3 0,3 2 0,-5-2 0,-3 0 0,11 2 0,-6-5 0,14 5 0,-7-6 0,8 6 0,-7-4 0,-2 2 0,-8 3 0,1-4 0,-1 4 0,8-4 0,-5 3 0,4-7 0,1 8 0,2-8 0,7 7 0,-8-4 0,6 1 0,-12 3 0,12-8 0,-16 8 0,16-8 0,-16 8 0,9-7 0,0 7 0,-6-2 0,6 0 0,-8 3 0,1-4 0,-3 1 0,1 3 0,-7-3 0,1 3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2:29.2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24575,'21'8'0,"17"3"0,10 3 0,16 1 0,-1 1 0,0 0 0,-22-4 0,-8-4 0,-23 1 0,-6-5 0,2 9 0,-3-2 0,4 2 0,-3 1 0,2-1 0,-5 1 0,5-1 0,-5 1 0,2-3 0,-3 1 0,0-1 0,0 3 0,-3-1 0,-1 1 0,-5 7 0,2-6 0,-3 13 0,2-5 0,-2 7 0,0-1 0,-2-6 0,2 5 0,-2-5 0,0-1 0,6 7 0,-3-14 0,5 6 0,0-11 0,-2 0 0,5-6 0,-2-1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2:31.1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24575,'4'30'0,"-3"0"0,4 14 0,-5 20 0,0 3 0,0 11 0,0-15 0,0 1 0,0-16 0,0-3 0,4-15 0,-3 14 0,4-10 0,-5 4 0,0 5 0,0-24 0,0 24 0,0-28 0,0 13 0,-3-13 0,2 13 0,-2-5 0,0 0 0,2-2 0,-2-8 0,3 1 0,0-4 0,0 3 0,-3-5 0,2 5 0,-2-6 0,3 6 0,0-6 0,0 6 0,0-5 0,0 5 0,0-3 0,0 4 0,0-1 0,0 8 0,0-8 0,0 4 0,0-8 0,0 2 0,0 3 0,0-4 0,0 3 0,0 5 0,0-3 0,3 6 0,-2-7 0,2-1 0,-3 1 0,0-1 0,0-2 0,0 2 0,0-6 0,0 3 0,0 0 0,3-3 0,-2 6 0,2-2 0,-3 2 0,0 1 0,3-1 0,-3-2 0,3 2 0,-3-6 0,0 6 0,0-5 0,0 5 0,3-3 0,-2 1 0,2-2 0,-3-2 0,3 0 0,-2 0 0,2 0 0,-3-1 0,0-2 0,0-1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2:32.3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1 172 24575,'-1'6'0,"5"1"0,14 10 0,-3-3 0,21 18 0,-11-12 0,20 24 0,-5-8 0,-8-4 0,-6-6 0,-16-20 0,-4 1 0,1-4 0,3 4 0,1 0 0,9-3 0,3-10 0,22-11 0,-4-16 0,18-21 0,3-10 0,-6-1 0,5 4 0,-30 22 0,-3 8 0,-19 13 0,1 5 0,-1 5 0,-1-2 0,2 4 0,-3-1 0,-4 3 0,0 1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2:49.8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24575,'50'45'0,"1"0"0,-3-3 0,-12-8 0,-28-24 0,5 1 0,-9-1 0,2-7 0,-6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2:51.4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446 0 24575,'-7'6'0,"3"-1"0,-2 7 0,6-1 0,-4 3 0,4-1 0,-3 1 0,3-1 0,-3 1 0,3 0 0,-5 6 0,4-4 0,-3 5 0,-1-1 0,4-4 0,-4 5 0,5-8 0,-3 1 0,3-1 0,-3 1 0,-1 0 0,4-4 0,-3 3 0,3 5 0,-3-3 0,2 6 0,-5-8 0,2 1 0,0 0 0,1-1 0,3 1 0,0-1 0,-3-2 0,2 2 0,-5-6 0,5 6 0,-5-2 0,5 2 0,-5 1 0,5-4 0,-2 0 0,0 0 0,-1 1 0,-3-1 0,0 0 0,1 0 0,-4 0 0,-1 1 0,3-1 0,-4-4 0,7 1 0,-7 3 0,4-5 0,-5 4 0,2-6 0,1 1 0,0-1 0,3 0 0,0-2 0,0 2 0,0 0 0,-3-2 0,2 2 0,-5 0 0,-5-2 0,6 2 0,-8 0 0,9-3 0,-3 3 0,4-3 0,0 0 0,3 0 0,0 0 0,-3 0 0,-1 0 0,7 0 0,-2 0 0,9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2:53.1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24575,'-1'2'0,"2"0"0,6 11 0,0-6 0,2 6 0,-1-3 0,-1 4 0,-1 0 0,-2-4 0,-1 3 0,3-5 0,-5 4 0,5-4 0,-5 5 0,2-3 0,0 1 0,-2-1 0,2-4 0,-3 4 0,3-2 0,-3 5 0,3-3 0,-3 4 0,0-4 0,0 0 0,0 0 0,-3-3 0,3 3 0,-7-3 0,7 3 0,-6-3 0,2 3 0,-3-3 0,0 0 0,3-3 0,1-1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2:54.7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24575,'13'17'0,"1"2"0,3 4 0,2 5 0,11 2 0,18 15 0,-9-4 0,11-8 0,-35-12 0,2-12 0,-10 0 0,0-2 0,-1 0 0,1 0 0,-3-3 0,-1-1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2:56.4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183 0 24575,'4'14'0,"3"7"0,-6 1 0,4 8 0,-5 0 0,0 0 0,0 15 0,0 3 0,-5 1 0,4-5 0,-8-14 0,5-7 0,-1 5 0,2-13 0,3 14 0,-3-14 0,-3 13 0,-2-5 0,2-1 0,-1-1 0,3-7 0,0-1 0,1 1 0,3-1 0,-3 1 0,2-3 0,-2 1 0,0-4 0,2 5 0,-2-3 0,0 1 0,2 2 0,-5-6 0,5 6 0,-5-2 0,2 2 0,-3 1 0,0-1 0,4 1 0,-4-3 0,1 1 0,1-1 0,-4 2 0,5-2 0,0-1 0,-2-3 0,2 2 0,0-1 0,-2 2 0,5 0 0,-5-3 0,5 3 0,-5 0 0,5-3 0,-2 3 0,3-3 0,-3-3 0,3 2 0,-4-3 0,4 7 0,0-5 0,0 1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4:18.9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24575,'0'21'0,"3"-6"0,-2 13 0,2 10 0,-3-5 0,0 27 0,4-26 0,-2 10 0,2-21 0,0 5 0,-3-5 0,4-1 0,-5 6 0,4-5 0,-3 7 0,4-7 0,-5-3 0,0-6 0,0 0 0,0-1 0,0-2 0,3 2 0,-2 4 0,2-1 0,-3 2 0,3-6 0,-3-4 0,3 5 0,0-6 0,-2 6 0,5-5 0,-5 5 0,2-6 0,0 3 0,-2 0 0,2 0 0,-3 1 0,0 2 0,0-3 0,0 4 0,3-4 0,-2 3 0,2-2 0,-3 2 0,0 1 0,0-1 0,0 1 0,0 0 0,0-1 0,0 1 0,0-1 0,0 1 0,0 7 0,0-9 0,0 8 0,0-9 0,0-1 0,0 0 0,0-3 0,0 3 0,3-3 0,-3 6 0,3-2 0,-3 2 0,0-2 0,0-1 0,0-1 0,0 2 0,0 3 0,0-1 0,0 1 0,0-1 0,0-2 0,0 2 0,0-6 0,0 3 0,3 0 0,-2-3 0,2 3 0,-3-3 0,0-3 0,0-1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42:59.602"/>
    </inkml:context>
    <inkml:brush xml:id="br0">
      <inkml:brushProperty name="width" value="0.1" units="cm"/>
      <inkml:brushProperty name="height" value="0.6" units="cm"/>
      <inkml:brushProperty name="color" value="#66CC00"/>
      <inkml:brushProperty name="inkEffects" value="pencil"/>
    </inkml:brush>
  </inkml:definitions>
  <inkml:trace contextRef="#ctx0" brushRef="#br0">1 29 16383,'33'6'0,"16"7"0,4-4 0,17 1 0,0 5 0,-17-13 0,13 6 0,-37-8 0,10 0 0,-24 0 0,0 0 0,-3 0 0,2 0 0,-3-3 0,4 2 0,0-3 0,-3 1 0,10 2 0,-8-6 0,9 7 0,-1-4 0,3-1 0,8 4 0,17-4 0,-13 0 0,28 4 0,5-4 0,4 5 0,-23-5 0,1 0 0,38 3 0,-30-3 0,3 1 0,0 4 0,1 0 0,7-6 0,2 1 0,7 4 0,-1-1 0,-13-3 0,0 0 0,20 4 0,0 2 0,-28-1 0,-1 0 0,20 0 0,1 0 0,-13 0 0,-2 0 0,0-1 0,1 2 0,6 4 0,-1 0 0,-13-4 0,-1 1 0,15 8 0,-1 1 0,-13-10 0,-1 1 0,6 8 0,1 0 0,0-9 0,-1 0 0,-6 9 0,1-1 0,22-8 0,0 0 0,-20 8 0,-1 1 0,12-3 0,1-2 0,-7 1 0,-3 0 0,-4 3 0,-1 1 0,6-4 0,1 0 0,1-1 0,-3 2 0,34 10 0,-34-11 0,-1-1 0,32 5 0,-1 0 0,-38-5 0,-1-1 0,22-1 0,14 14 0,-18-15 0,1 5 0,0 1 0,0-6 0,-1 13 0,17-13 0,-12 14 0,12-6 0,-16-1 0,0 7 0,0-14 0,-1 13 0,-15-13 0,11 13 0,-28-13 0,13 11 0,-25-8 0,-2 0 0,0 3 0,-6-3 0,13 5 0,-5 0 0,8 6 0,0-4 0,17 7 0,-21-6 0,34 4 0,-34-3 0,21-1 0,-26 0 0,7-1 0,-14-1 0,3-6 0,-6 2 0,-2 1 0,3 0 0,-4-1 0,3 0 0,-2-3 0,3 4 0,0-1 0,0 1 0,0-1 0,0 0 0,0 1 0,0-1 0,-4 1 0,0-1 0,0 1 0,1-1 0,11 2 0,1 6 0,1-5 0,-2 8 0,0-9 0,-6 6 0,14-4 0,-14 0 0,6-2 0,-8-1 0,8 1 0,-6-1 0,6 1 0,-8 2 0,-4-3 0,4-1 0,-4 0 0,1-3 0,-5 4 0,0-1 0,0 1 0,5-1 0,0 1 0,-1-1 0,-4 1 0,4-1 0,0 1 0,4 2 0,-3-1 0,-1 1 0,-4-5 0,4 1 0,-3-5 0,3 2 0,-3-3 0,-1 0 0,1 0 0,2 0 0,-1 0 0,2 0 0,-4 0 0,1 0 0,-1 0 0,0 0 0,1 4 0,-1 0 0,1 3 0,-1 1 0,1-1 0,-4 1 0,3-1 0,-7 1 0,7-1 0,-3 1 0,0-1 0,3 1 0,-3-1 0,4 1 0,-1 2 0,1-1 0,-1 2 0,4-1 0,1 2 0,6 11 0,-3-6 0,3 2 0,-6-4 0,-1-7 0,-7 3 0,6-1 0,-5 2 0,6 3 0,-4-3 0,-3-1 0,3-1 0,-3-1 0,0 5 0,3-6 0,-6 6 0,6-2 0,-3 3 0,3-4 0,-3 0 0,3-3 0,-6-1 0,5 1 0,-5-1 0,6 4 0,-3 1 0,0-1 0,3 0 0,-6-7 0,2-1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4:20.1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24575,'13'21'0,"-2"-6"0,8 13 0,-8-12 0,5 4 0,-5-6 0,2-1 0,-2 1 0,-1-3 0,-4-2 0,1-5 0,0 2 0,3 1 0,-3 1 0,3 1 0,0 1 0,0 1 0,1-1 0,-1-3 0,-3-4 0,2-6 0,-1-1 0,5-3 0,-3-3 0,11-3 0,10-17 0,-4 3 0,18-19 0,-25 21 0,5-4 0,-15 16 0,-3 2 0,-3 4 0,-1 4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4:25.4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20 24575,'13'0'0,"8"0"0,2 0 0,7 0 0,0 0 0,15 0 0,-12 0 0,27 0 0,-27 0 0,27 0 0,-26 0 0,10 0 0,-14 0 0,0 0 0,-10 0 0,7 0 0,-15 0 0,9 0 0,-10 0 0,-1-3 0,-1 2 0,-1-2 0,2 3 0,-3 0 0,-1 0 0,4 0 0,1 0 0,-1 0 0,10 0 0,-7 0 0,8 0 0,-8 0 0,1 0 0,-4 0 0,3 0 0,-5 0 0,4 0 0,-1 0 0,3 0 0,-1 0 0,1 0 0,7 0 0,-6 0 0,6 0 0,-8 0 0,1 0 0,0 0 0,-1 0 0,1 0 0,7 4 0,-6-3 0,13 4 0,-13-5 0,13 0 0,-5 0 0,7 4 0,0-3 0,0 4 0,0-5 0,0 4 0,-1-3 0,-6 4 0,5-5 0,-5 4 0,-1-3 0,7 3 0,-14-1 0,6-2 0,0 2 0,-9-3 0,15 0 0,-7 5 0,3-4 0,5 3 0,-13-4 0,13 0 0,-5 0 0,7 0 0,13 0 0,-10 0 0,10 0 0,-13 0 0,0 0 0,-7-3 0,5 2 0,-13-2 0,6 3 0,-10-3 0,1 2 0,-4-5 0,5 5 0,5-6 0,-3 3 0,6-2 0,0-1 0,-9 6 0,15-4 0,-17 2 0,10 3 0,-10-4 0,1 4 0,2-3 0,11 3 0,-8-7 0,19 7 0,-20-3 0,6 3 0,-11 0 0,10 0 0,-10 0 0,10 0 0,-13 0 0,6 0 0,-5 0 0,5 0 0,-6 0 0,3 0 0,0 0 0,-3 0 0,3 0 0,0 0 0,0 0 0,4 3 0,0-3 0,-1 3 0,-2 0 0,-1-2 0,-4 2 0,4-3 0,-2 0 0,5 0 0,-6 0 0,3 0 0,-3 3 0,2-2 0,-1 2 0,5-3 0,-6 0 0,6 3 0,-5-2 0,5 2 0,-3-3 0,4 0 0,-1 0 0,8 0 0,-5 0 0,4 0 0,-6 0 0,-4 0 0,0 0 0,-3 0 0,3 0 0,-3 0 0,6 0 0,-2 3 0,2-2 0,8 2 0,2-3 0,-1 3 0,-1-3 0,-7 3 0,-7-3 0,-1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4:27.1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0 417 24575,'10'-14'0,"-3"4"0,3-3 0,0 2 0,-2-3 0,4 0 0,2-6 0,-2-3 0,4 0 0,-7 2 0,1 7 0,7-2 0,-7 1 0,10-1 0,-13 2 0,3 0 0,0 4 0,0-3 0,1 5 0,-1-2 0,-3 3 0,2-3 0,2 3 0,-4-6 0,6 5 0,-9-5 0,6 5 0,-3-2 0,-1 0 0,4 3 0,-2-6 0,2 8 0,-4-4 0,-2 8 0,-1-2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4:28.3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24575,'7'10'0,"0"-2"0,0 5 0,5 4 0,2 6 0,0 0 0,10 20 0,-11-24 0,11 24 0,-7-21 0,3 8 0,5-4 0,-13-5 0,7-4 0,-14-4 0,7 1 0,-1-1 0,3 1 0,-4-4 0,3 3 0,-3-2 0,4 2 0,-3-2 0,1 2 0,-4-3 0,5 1 0,-6-1 0,3-3 0,-6-1 0,5 4 0,-4-2 0,7 4 0,-4-4 0,2 2 0,-7-6 0,0-1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37.4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106 0 24575,'-10'4'0,"3"5"0,-3-4 0,3 8 0,0-3 0,-3 4 0,2-1 0,-2 1 0,2 7 0,4 1 0,-10 8 0,12-7 0,-7-2 0,9 0 0,0-6 0,0 6 0,0-11 0,0 3 0,0-2 0,0-1 0,0 0 0,0-3 0,0 0 0,0-1 0,0 1 0,0 3 0,0-2 0,0 1 0,0-2 0,0 3 0,0 1 0,0 2 0,0 1 0,0-1 0,0-2 0,0 2 0,0-6 0,0 3 0,0-3 0,0 0 0,0-1 0,3-2 0,1 2 0,3-5 0,0 2 0,2-3 0,-1 0 0,2 0 0,0 0 0,0 0 0,1-3 0,2 2 0,-3-2 0,4 3 0,-1 0 0,1 0 0,-4-3 0,0 2 0,-3-2 0,0 3 0,0 0 0,-1 0 0,1 0 0,0 0 0,3 0 0,0-3 0,11 2 0,-5-5 0,1 5 0,-4-5 0,-5 2 0,5 1 0,-3-4 0,1 4 0,-2-1 0,-2-2 0,0 5 0,3-8 0,-3 4 0,3-5 0,-3 0 0,0-1 0,0 1 0,-4 0 0,3 3 0,-5-3 0,5 2 0,-2-2 0,0 3 0,2-3 0,-2 0 0,-1-1 0,3-2 0,-2 2 0,0 1 0,-1-3 0,-3 2 0,0 0 0,0-2 0,3 6 0,-2-6 0,2 5 0,-3-2 0,0 3 0,-3-3 0,-1 0 0,-3-4 0,3 3 0,-2 1 0,2 3 0,-3-2 0,-3-2 0,2 0 0,-1 1 0,-1 0 0,-1 3 0,0-3 0,1 6 0,-7-4 0,5 4 0,-6-1 0,8 2 0,0 0 0,2-1 0,-2 0 0,-7 1 0,7 3 0,-7 0 0,7 0 0,3-3 0,-6 2 0,5-2 0,-5 3 0,5 0 0,-5 0 0,3 0 0,-4 0 0,3 0 0,1 0 0,4 0 0,2 0 0,1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38.8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 24575,'11'0'0,"2"0"0,-3 0 0,11 0 0,-6 0 0,3 0 0,-5 0 0,-5 0 0,1 0 0,1 0 0,1-3 0,2 2 0,-2-2 0,-1 3 0,-4 0 0,1 0 0,0 0 0,3 0 0,-3 0 0,6 0 0,-2 0 0,-1 0 0,0 0 0,-3 0 0,0 0 0,3 0 0,-3 0 0,3 0 0,-3 0 0,-4 0 0,0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5:28.2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1 24575,'-4'13'0,"-4"4"0,7 13 0,-12 29 0,11 8 0,-7 15 0,9 12 0,0-42 0,0 22 0,0-47 0,0 8 0,0-24 0,0-1 0,0-4 0,0 1 0,0-3 0,0-1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5:29.4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1 132 24575,'3'-11'0,"-3"-2"0,3 2 0,0 1 0,-2 0 0,5 0 0,-5 2 0,5-2 0,-2 3 0,0 0 0,2 0 0,0 0 0,2 0 0,5 4 0,-3-4 0,4 7 0,-4-3 0,3 3 0,-5 0 0,2 0 0,-1 6 0,-1-2 0,5 6 0,-3 0 0,1-3 0,2 6 0,-6-5 0,3 2 0,-3-1 0,-3 2 0,-1 2 0,-3-2 0,0 2 0,0-3 0,3 4 0,-3-3 0,3-2 0,-6 1 0,3 1 0,-3-1 0,-1 0 0,1-3 0,-1 0 0,-5-1 0,1 4 0,-3-2 0,-2-1 0,6-1 0,-3-6 0,0 6 0,-1-5 0,0 2 0,1 0 0,4-2 0,-1 2 0,-3-3 0,2 0 0,-2 0 0,0 0 0,-1-3 0,1-1 0,3 0 0,4 1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5:30.5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69 0 24575,'-6'6'0,"2"2"0,-5 6 0,4-1 0,-2 1 0,-2-1 0,7 1 0,-4-1 0,3 1 0,-1 0 0,1-1 0,-1 1 0,1-4 0,3 3 0,-3-2 0,3 2 0,0 1 0,0-1 0,0 8 0,0-5 0,0 4 0,0-6 0,0 0 0,3-1 0,-3-2 0,3 2 0,0-3 0,1 4 0,0-4 0,-1 3 0,-3-2 0,3 2 0,1-2 0,-1-1 0,0-4 0,0 4 0,1 1 0,3 2 0,0-2 0,0 2 0,-1-6 0,1 6 0,0-5 0,0 1 0,0 1 0,-1-2 0,-2 2 0,-1-7 0,-3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5:31.8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41 1 24575,'33'32'0,"-4"-3"0,-19-15 0,0-1 0,-3 1 0,-1-1 0,3 8 0,-2-5 0,1 4 0,-4-6 0,-1 0 0,-3-4 0,0 0 0,3 0 0,-2-3 0,2 6 0,-3-2 0,0 2 0,0 1 0,0-1 0,0 1 0,-5 7 0,4-6 0,-3 13 0,-1-5 0,4 7 0,-4 15 0,-2 3 0,6 1 0,-15-5 0,13-21 0,-6-2 0,9-8 0,0 1 0,-3-1 0,0-2 0,-1 2 0,1 5 0,-4-6 0,6 5 0,-8-7 0,5 0 0,-3 4 0,-3-3 0,2 1 0,-2-4 0,4 5 0,-4-6 0,5 3 0,-4 0 0,2 1 0,2-1 0,-1-9 0,6 0 0,0-7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43:00.658"/>
    </inkml:context>
    <inkml:brush xml:id="br0">
      <inkml:brushProperty name="width" value="0.1" units="cm"/>
      <inkml:brushProperty name="height" value="0.6" units="cm"/>
      <inkml:brushProperty name="color" value="#66CC00"/>
      <inkml:brushProperty name="inkEffects" value="pencil"/>
    </inkml:brush>
  </inkml:definitions>
  <inkml:trace contextRef="#ctx0" brushRef="#br0">0 88 16383,'15'3'0,"24"13"0,23 20 0,-18-11 0,2 1 0,7 6 0,1 0 0,0-4 0,-1-2 0,-8-1 0,0-1 0,8-2 0,-3-2 0,7 10 0,9-4 0,-41-18 0,-2-11 0,-8-9 0,3-11 0,6-18 0,19-20 0,-13-10 0,16-6 0,-30 23 0,4 13 0,-11 18 0,-5 8 0,0 0 0,-1-1 0,-2 8 0,2 1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3:15.2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49 45 24575,'-4'7'0,"-2"3"0,2-3 0,0 6 0,-2-2 0,2-1 0,0 3 0,-2-2 0,5 2 0,-2-2 0,3 1 0,0-1 0,-3 0 0,2 1 0,-2-1 0,3 10 0,0-6 0,0 6 0,0-10 0,3 1 0,-2-1 0,5 0 0,-5 1 0,5-4 0,-3 2 0,1 0 0,5 0 0,-4 1 0,2-2 0,2-2 0,-5 0 0,3 0 0,2 3 0,-4-3 0,4 3 0,-2-3 0,3 0 0,0-1 0,1-2 0,-1 2 0,0-2 0,0 0 0,4 2 0,-1-6 0,-2 6 0,9-5 0,-8 5 0,9-5 0,0 2 0,-6-3 0,6 0 0,-7 0 0,-1 0 0,-2 0 0,2 0 0,-3-6 0,4 4 0,-4-7 0,3 2 0,-2 0 0,-1-3 0,0 3 0,-3 0 0,3 0 0,-3 0 0,0-3 0,-1-1 0,-2-2 0,0-1 0,2 0 0,-2 1 0,-1-1 0,0 0 0,0 1 0,-2 2 0,2-2 0,-3 2 0,0-3 0,0 1 0,0 2 0,0-2 0,-3 5 0,-1-4 0,0 4 0,-2-5 0,5 2 0,-5 1 0,2-3 0,-2 5 0,-1-5 0,0 8 0,0-4 0,0 5 0,0-3 0,0 0 0,0 1 0,-3-1 0,6 0 0,-6 0 0,7 0 0,-4 3 0,0-2 0,0 2 0,0 0 0,0-2 0,0 5 0,0-2 0,0 0 0,0 2 0,0-2 0,-3 3 0,0-3 0,-1 2 0,1-2 0,3 0 0,0 3 0,0-4 0,0 4 0,1 0 0,-4-3 0,2 3 0,-2-3 0,3 3 0,0 0 0,-3 0 0,-1 0 0,1 0 0,-3 3 0,2-3 0,-3 3 0,1-3 0,2 3 0,-2-2 0,2 2 0,-2 0 0,-1 1 0,6 0 0,2-1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3:16.6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 24575,'77'-7'0,"0"-1"0,-2 0 0,-23 4 0,-47 4 0,1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5:58.9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24575,'0'21'0,"7"17"0,-5 25 0,14 19 0,-6 15-528,0-41 1,1 0 527,7 29 0,-7 8 258,-4-44-258,-7-12 0,0-19 0,0-11 0,0-4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6:00.3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0 155 24575,'0'-7'0,"0"0"0,0 0 0,0-3 0,6-1 0,-4 1 0,7-3 0,-2 5 0,-3-5 0,8 5 0,-4-5 0,3 6 0,1-3 0,-4 3 0,12-1 0,-8 3 0,9-2 0,-10 6 0,2-2 0,-6 3 0,3 0 0,0 0 0,-3 0 0,6 0 0,-5 0 0,4 0 0,-4 3 0,2-2 0,0 5 0,0-5 0,1 5 0,-1-3 0,-4 4 0,4 0 0,-2 3 0,1 0 0,-5 1 0,-1 2 0,0-6 0,-2 6 0,2-5 0,-3 4 0,0-4 0,0 5 0,0-3 0,0 1 0,0 2 0,0-6 0,0 6 0,0-5 0,0 4 0,-3-4 0,2 2 0,-2-3 0,3 2 0,-3-4 0,-1 7 0,0-7 0,-2 7 0,2-1 0,-3-1 0,1 0 0,-1-3 0,0 0 0,-3-3 0,-1-1 0,0-3 0,1 0 0,3 0 0,1 3 0,-1-3 0,3 3 0,1-3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6:01.8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93 1 24575,'-10'0'0,"3"3"0,-3 1 0,3 3 0,0 2 0,-1 9 0,4-2 0,-4 4 0,7-9 0,-2 2 0,0-3 0,-1 4 0,0-1 0,1 1 0,0 0 0,2-1 0,-2 1 0,3-1 0,-3 1 0,3 0 0,-4-1 0,4 1 0,0-1 0,0 1 0,0-4 0,0 3 0,0-2 0,0-1 0,0 3 0,0-2 0,5 10 0,0 1 0,4-2 0,-1 0 0,-4-10 0,5 1 0,-5 2 0,6-3 0,0 1 0,-5 2 0,4-9 0,-6 8 0,7-7 0,-5 5 0,7-1 0,-8-1 0,6 2 0,-3-3 0,0-1 0,-1 1 0,1-3 0,0 2 0,0-2 0,-3 0 0,-1-1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6:08.3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258 736 24575,'6'1'0,"-2"-2"0,6-6 0,0-3 0,-5 0 0,4-4 0,-4-7 0,-1-2 0,0-22 0,-4-3 0,-17-31 0,6 12 0,-22-11 0,15 15 0,-7 14 0,2-11 0,7 34 0,-5-10 0,14 22 0,-3 3 0,3 2 0,-3-1 0,2 2 0,-5-2 0,5 6 0,-4-2 0,1 5 0,-3-5 0,-7 1 0,9-2 0,-2 1 0,10 3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7:21.6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 0 24575,'0'11'0,"0"2"0,0-3 0,0 4 0,0 0 0,-5 6 0,4-4 0,-3 5 0,4-8 0,0 1 0,0-1 0,0 1 0,0 0 0,0 6 0,0-7 0,3 7 0,-2-13 0,5 6 0,0-5 0,2 2 0,2-4 0,-3 4 0,2-2 0,-1 1 0,2-2 0,-3 0 0,-1-3 0,1 2 0,0-5 0,0 5 0,0-6 0,-1 6 0,4-5 0,-2 5 0,1-5 0,-2 2 0,3-3 0,8 0 0,-3 0 0,6 0 0,-10 0 0,1 0 0,-1-3 0,0-1 0,1-3 0,-4 0 0,2 0 0,-3 0 0,-1 0 0,1 1 0,0-1 0,0-3 0,-1-1 0,1 0 0,0 1 0,-3 0 0,-1 3 0,-3-6 0,0 2 0,0 0 0,0-2 0,0 6 0,0-6 0,0 5 0,0-5 0,0 3 0,-3-1 0,-4 1 0,-4 0 0,1 5 0,-3-4 0,5 8 0,-5-5 0,2 6 0,-2-7 0,-1 4 0,0-4 0,0 0 0,1 0 0,-1 3 0,0 1 0,1 3 0,2 0 0,-2 0 0,8 0 0,-1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7:22.4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 24575,'13'0'0,"-2"-3"0,2 2 0,-3-2 0,4 3 0,-1-3 0,1 2 0,0-2 0,-1 0 0,1 2 0,-1-2 0,-5 0 0,4 2 0,-11-2 0,5 3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7:23.9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24575,'10'29'0,"0"1"0,4 0 0,-3 0 0,-1 0 0,4 0 0,-9-7 0,9 5 0,-7-13 0,3 13 0,-6-12 0,3 4 0,-2 1 0,-1-5 0,4 4 0,-7-6 0,2 0 0,-3-4 0,0 0 0,6 0 0,-5-3 0,5 6 0,-3-5 0,-2 1 0,5-2 0,-5 0 0,5 3 0,-3 0 0,1 1 0,-1-1 0,0-3 0,-2-1 0,5 1 0,-5-3 0,2-1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7:24.6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0 268 24575,'0'-13'0,"3"-1"0,-2-7 0,6-2 0,0 0 0,2 2 0,4 8 0,-2-1 0,-1 0 0,10-2 0,-4-6 0,12 1 0,-9-1 0,-2 9 0,-7 3 0,-6 6 0,-1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43:01.874"/>
    </inkml:context>
    <inkml:brush xml:id="br0">
      <inkml:brushProperty name="width" value="0.1" units="cm"/>
      <inkml:brushProperty name="height" value="0.6" units="cm"/>
      <inkml:brushProperty name="color" value="#66CC00"/>
      <inkml:brushProperty name="inkEffects" value="pencil"/>
    </inkml:brush>
  </inkml:definitions>
  <inkml:trace contextRef="#ctx0" brushRef="#br0">1 364 16383,'28'-49'0,"14"-12"0,-5 11 0,33-19 0,-31 42 0,17-14 0,-23 19 0,-8 3 0,-6 4 0,-11 8 0,-5 3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7:25.3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24575,'7'7'0,"-1"0"0,4-1 0,-2 4 0,12 4 0,-8-3 0,9 2 0,-10-7 0,1 1 0,-4 0 0,5 3 0,-6-3 0,6 6 0,-2-5 0,2 4 0,1-4 0,-4 2 0,3-3 0,-5-1 0,5 1 0,-6 0 0,6 0 0,-6-3 0,0-1 0,-4-3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7:39.9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24575,'0'22'0,"0"-3"0,0-2 0,0-5 0,3 9 0,-2-8 0,2 1 0,-3-6 0,0-2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7:59.819"/>
    </inkml:context>
    <inkml:brush xml:id="br0">
      <inkml:brushProperty name="width" value="0.1" units="cm"/>
      <inkml:brushProperty name="height" value="0.6" units="cm"/>
      <inkml:brushProperty name="color" value="#66CC00"/>
      <inkml:brushProperty name="inkEffects" value="pencil"/>
    </inkml:brush>
  </inkml:definitions>
  <inkml:trace contextRef="#ctx0" brushRef="#br0">26342 1640 16383,'-17'6'0,"0"-1"0,3 7 0,-7 2 0,-10 15 0,-8 6 0,-1 1 0,6 0 0,13-20 0,4 4 0,-4-11 0,6 4 0,-14 2 0,7-3 0,-8 7 0,0-3 0,0 4 0,7-3 0,-5-3 0,5 2 0,0-6 0,-5 9 0,5-5 0,0 3 0,-5-2 0,13-2 0,-14-3 0,7 6 0,-1-6 0,2 2 0,7-5 0,-25 7 0,12-3 0,-22 0 0,19-2 0,-15-8 0,12 8 0,-12-8 0,0 3 0,-4 3 0,-14 2 0,14 0 0,-10 5 0,25-12 0,-11 9 0,22-10 0,2 7 0,0-8 0,-2 8 0,-21-7 0,10 8 0,-11-8 0,15 8 0,0-8 0,0 8 0,7-8 0,-5 3 0,12-1 0,-2 1 0,5 0 0,3 2 0,-1-3 0,-2 4 0,2-3 0,-2 2 0,-1-2 0,3 3 0,-2-4 0,3 3 0,-4-2 0,3 0 0,-2 2 0,3-5 0,-11 11 0,5-10 0,-2 10 0,8-11 0,3 5 0,-3-6 0,0 6 0,-4-2 0,0 0 0,1 2 0,-23 2 0,-6-4 0,-21 18 0,-30-9 0,7 20 0,24-16 0,-3 0 0,8 3 0,-1 1 0,-7 0 0,-1 1 0,2 0 0,-2-1 0,-7 2 0,1-1 0,4 0 0,1 0 0,-5 5 0,-1 1 0,8-6 0,0 1 0,-8 10 0,0-1 0,14-10 0,-1 0 0,-11 11 0,1-1 0,11-10 0,2 0 0,0 4 0,-1-1 0,-14-8 0,2-1 0,18 3 0,0-1 0,-19-5 0,0-1 0,13 7 0,0 1 0,-6-8 0,-2 0 0,2 8 0,-2 1 0,-14-3 0,-1 0 0,13 4 0,-1 0 0,-26-3 0,0-1 0,25 3 0,2 0 0,-19-2 0,-1-2 0,13 1 0,1-1 0,-7 1 0,-2-2 0,-7-9 0,1-1 0,13 4 0,-1 0 0,-10-4 0,-1 1 0,13 4 0,1 0 0,0-4 0,-1-1 0,2 4 0,1 0 0,13-4 0,2-1 0,-39 14 0,2 0 0,27-10 0,-11 0 0,14-2 0,1-6 0,-16 7 0,-3 0 0,0-6 0,4 7 0,0-9 0,-19 9 0,47-7 0,-1-1 0,-12 4 0,-1 0 0,7-5 0,-1 0 0,-14 0 0,-2 0 0,1-6 0,-3 1 0,-12 4 0,-2-1 0,6-7 0,0-2 0,-13 3 0,0 2 0,14 0 0,-1-1 0,-13-5 0,0 2 0,13 8 0,1 1 0,-13-5 0,-2 1 0,0 5 0,-1 0 0,32-3 0,1-1 0,-2 0 0,-7 3 0,-2 2 0,1-4 0,4-3 0,0-3 0,0 2 0,1 5 0,-1 3 0,-1-3 0,-7-4 0,-1-3 0,1 1 0,6 3 0,1 0 0,0 1 0,-4-1 0,-1 1 0,2-2 0,4-2 0,1 0 0,2 2 0,-23 4 0,1 1 0,2-4 0,0-1 0,-1 0 0,1 1 0,5 4 0,0-1 0,-5-9 0,-1 1 0,1 8 0,0 1 0,-2-10 0,-1 1 0,-6 8 0,-1 1 0,0-9 0,0-2 0,8 5 0,0 1 0,0 0 0,3-2 0,13-2 0,1 0 0,0 4 0,3 0 0,13-4 0,0-1 0,-5 5 0,0 0 0,12-2 0,1-1 0,-13-1 0,-1-1 0,6 0 0,1-1 0,-8-9 0,-1 0 0,-6 9 0,-1-1 0,-1-9 0,-1 2 0,1 12 0,-1 0 0,-5-13 0,0 0 0,5 13 0,1 1 0,-1-9 0,1-1 0,1 0 0,1 1 0,-1 4 0,0-1 0,-1-2 0,-1-2 0,1 0 0,-1 2 0,3 3 0,-1-1 0,0-9 0,1 1 0,5 9 0,0 0 0,-6-10 0,0 1 0,8 13 0,0 1 0,-1-7 0,2-1 0,6 9 0,0 1 0,-5 1 0,-1-3 0,6-8 0,1 2 0,-1 10 0,0 1 0,2-12 0,0 0 0,-41 3 0,0-8 0,15 1 0,4 0 0,0 1 0,10-7 0,15 14 0,-2-2 0,-31-21 0,25 21 0,-4 0 0,0-7 0,-1-2 0,-7-2 0,-3-1 0,-11-6 0,-4-1 0,21 10 0,-1 0 0,-1 0 0,0-3 0,-1-1 0,-1 1 0,-7 1 0,-2 2 0,1-1 0,0-4 0,0 0 0,0 0 0,-1-1 0,0 1 0,0 0 0,0 0 0,0-1 0,0 2 0,-4 1 0,0 2 0,0 1 0,4-1 0,0 1 0,0 0 0,0 0 0,0 0 0,-1-1 0,-2 0 0,-1 0 0,0-1 0,-1 1 0,0 0 0,0-1 0,-1-2 0,0-2 0,-1 2 0,17 8 0,-1 1 0,0-1 0,0-2 0,-20-10 0,0-3 0,0 1 0,-1 2 0,0 2 0,2-1 0,4 2 0,1-1 0,0 1 0,1 0 0,0 0 0,1 1 0,7 3 0,1 1 0,0-1 0,1-3 0,0 0 0,1-2 0,0-2 0,0-1 0,0 1 0,0 2 0,-2 1 0,2-1 0,2-1 0,2-2 0,-2 1 0,-6-1 0,-1 0 0,0 1 0,3 2 0,1 2 0,1-3 0,3-4 0,0-2 0,0 2 0,-4 5 0,0 1 0,3 0 0,12-2 0,2 0 0,0 0 0,-31-9 0,3 3 0,19 5 0,4 1 0,6 2 0,6 3 0,-3-4 0,23 11 0,23 7 0,3 5 0,0-6 0,-2 0 0,-2-1 0,0 1 0,-2 0 0,3 2 0,-4-2 0,0 3 0,0 1 0,-7-3 0,9 2 0,-8-1 0,12 4 0,-2-2 0,6 5 0,1-2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04.187"/>
    </inkml:context>
    <inkml:brush xml:id="br0">
      <inkml:brushProperty name="width" value="0.1" units="cm"/>
      <inkml:brushProperty name="height" value="0.6" units="cm"/>
      <inkml:brushProperty name="color" value="#66CC00"/>
      <inkml:brushProperty name="inkEffects" value="pencil"/>
    </inkml:brush>
  </inkml:definitions>
  <inkml:trace contextRef="#ctx0" brushRef="#br0">769 8503 16383,'-7'-10'0,"-5"-11"0,2 1 0,-26-31 0,8-14 0,-1 15 0,-2-3 0,6 7 0,0 0 0,-4-9 0,-3 0 0,-3 8 0,-1 1 0,-2-6 0,2 0 0,4 8 0,1 0 0,-5-7 0,4 3 0,3-4 0,-8-8 0,21 30 0,1 0 0,5 0 0,0 0 0,0 0 0,5 0 0,-3 7 0,3-5 0,-2 12 0,1-5 0,3 8 0,0-1 0,2 0 0,-2 1 0,3 2 0,0-2 0,-3 2 0,-1-3 0,1-6 0,0 4 0,-2-12 0,4 12 0,-4-12 0,2 13 0,3-6 0,-3 0 0,3 5 0,-5-12 0,4 12 0,-3-5 0,4 0 0,0 6 0,0-13 0,-5 5 0,4 0 0,-4-5 0,5 5 0,0-7 0,0 7 0,-4-5 0,3 13 0,-4-6 0,5 0 0,0 5 0,0-12 0,0 15 0,0-14 0,0 14 0,0-7 0,0 9 0,0-2 0,0 2 0,3-3 0,-2 1 0,5-1 0,-5-7 0,2 6 0,1-14 0,-2 14 0,6-13 0,-7 5 0,7 0 0,-7-5 0,2 12 0,1-12 0,-3 13 0,4-14 0,-5 14 0,0-13 0,4 5 0,1-7 0,1 7 0,3-5 0,-4 5 0,1-22 0,12-3 0,-7-16 0,12 1 0,-8-1 0,11-14 0,-6-4 0,7 0 0,0-12 0,-7 12 0,-2 34 0,1-1 0,2-48 0,-7 42 0,1-1 0,-1 6 0,0-1 0,3-12 0,-1-1 0,-4 14 0,-2-1 0,6-12 0,-3 0 0,-7 12 0,-1 1 0,9-6 0,1 0 0,7-41 0,-4 49 0,0-1 0,4-48 0,-4 48 0,0 1 0,2-34 0,7-11 0,-10 26 0,0-12 0,-1 16 0,0-1 0,-1 1 0,-6-1 0,5 1 0,-8 14 0,3 5 0,2-1 0,-9 11 0,9-11 0,-10 0 0,8 11 0,-8-10 0,8 14 0,-8-15 0,8 11 0,-8-11 0,8 15 0,-8 0 0,8 0 0,-8 0 0,8 0 0,-4 0 0,1 0 0,-2-15 0,1 11 0,0-11 0,1 0 0,2 12 0,-7-12 0,4 15 0,-5-15 0,3 18 0,2-16 0,-1 28 0,1-13 0,-1 5 0,-3 0 0,8-5 0,-8 12 0,3-12 0,-1 13 0,-2-6 0,5 7 0,-5 0 0,5 1 0,-5-1 0,5 0 0,-5 0 0,2 1 0,-3-1 0,3 0 0,-3-7 0,3 6 0,-3-6 0,3 7 0,-2 0 0,2 1 0,0-1 0,-2 0 0,2 1 0,-3-1 0,0 0 0,3 0 0,-2 1 0,2-1 0,-3 3 0,3-2 0,-2 6 0,2-6 0,-3 2 0,0-3 0,3 4 0,-3 0 0,3 0 0,-3-1 0,3-3 0,-2 1 0,2-1 0,-3 0 0,3 4 0,-2-3 0,2 5 0,-3-5 0,3 2 0,-2 1 0,2-3 0,0 5 0,-3-5 0,3 2 0,1-2 0,-4-1 0,6 0 0,-5 1 0,2-1 0,0 0 0,-2 0 0,2 1 0,0-1 0,1 0 0,-1 1 0,5-8 0,-7 5 0,6-5 0,-1 0 0,-2 6 0,0-6 0,0 0 0,2-2 0,-1 0 0,4-5 0,-8 12 0,8-12 0,-8 13 0,8-13 0,-8 5 0,4 0 0,-2 2 0,-3 0 0,6 6 0,-5-6 0,7 0 0,-7 5 0,6-5 0,-6 7 0,2 1 0,0-1 0,-2 3 0,5-2 0,-1-5 0,2 3 0,1-3 0,-4 5 0,5 2 0,-7-2 0,7 2 0,-6-2 0,4 5 0,-3-5 0,2 6 0,1-6 0,-3 5 0,5-5 0,-5 2 0,3-2 0,0-1 0,1-7 0,-1 5 0,1-4 0,0-1 0,3 5 0,-1-12 0,3 12 0,-3-12 0,1 13 0,-3-6 0,-2 7 0,1 0 0,0 0 0,3 1 0,-3 2 0,3-2 0,0 5 0,-2-5 0,4 3 0,-4-1 0,2 1 0,-3 3 0,2 0 0,-1 0 0,2 0 0,0 1 0,0 2 0,1-2 0,1 5 0,-4-5 0,2 2 0,0-3 0,-3 3 0,6-2 0,-5 2 0,4 0 0,-4-2 0,5 2 0,-3-3 0,1 3 0,2-2 0,-6 6 0,3-7 0,0 4 0,-3-1 0,6-2 0,-5 2 0,2-3 0,-4 3 0,-2 1 0,-1 3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05.547"/>
    </inkml:context>
    <inkml:brush xml:id="br0">
      <inkml:brushProperty name="width" value="0.1" units="cm"/>
      <inkml:brushProperty name="height" value="0.6" units="cm"/>
      <inkml:brushProperty name="color" value="#66CC00"/>
      <inkml:brushProperty name="inkEffects" value="pencil"/>
    </inkml:brush>
  </inkml:definitions>
  <inkml:trace contextRef="#ctx0" brushRef="#br0">1 14 16383,'33'-3'0,"0"0"0,-10-1 0,-2 4 0,-8-3 0,1 6 0,-4-3 0,3 6 0,-5-2 0,5 3 0,-6-3 0,3 2 0,-3-2 0,3 2 0,0 1 0,1-3 0,-2 2 0,-2-2 0,0 0 0,3 2 0,0-6 0,4 6 0,0-5 0,-4 2 0,-3 3 0,-4-1 0,-3 7 0,0-1 0,-3 3 0,2-1 0,-6 8 0,5-6 0,-2 14 0,4-7 0,4 8 0,-3-7 0,4-2 0,-2-8 0,-2 1 0,2-1 0,0 1 0,-3-1 0,3-2 0,-3-1 0,0 0 0,0-3 0,0 0 0,0-4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07.155"/>
    </inkml:context>
    <inkml:brush xml:id="br0">
      <inkml:brushProperty name="width" value="0.1" units="cm"/>
      <inkml:brushProperty name="height" value="0.6" units="cm"/>
      <inkml:brushProperty name="color" value="#66CC00"/>
      <inkml:brushProperty name="inkEffects" value="pencil"/>
    </inkml:brush>
  </inkml:definitions>
  <inkml:trace contextRef="#ctx0" brushRef="#br0">1 655 16383,'13'-6'0,"1"-2"0,19-43 0,-6 6 0,-4 1 0,0-5 0,-3 1 0,-2-1 0,3-9 0,-1 0 0,-4 6 0,-1 4 0,12-23 0,-18 35 0,0 22 0,-5 3 0,5 5 0,0 16 0,3 6 0,-7 29 0,4-11 0,-8 40 0,8-36 0,-1 36 0,13-25 0,-7-1 0,2-3 0,-3-15 0,-8-8 0,8-1 0,-9-10 0,2 1 0,-6-1 0,3 3 0,0-4 0,-2 0 0,2-3 0,-3 0 0,0 2 0,-3 2 0,2-4 0,-2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11.4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0 580 24575,'17'-23'0,"15"-13"0,13-1 0,11-25 0,11-7-1089,-9-9 1089,-12 7 0,-3 1 356,-16 22-356,-8 10 181,-9 10-181,-4 18 0,-2 0 0,13 39 552,-3 9-552,10 40 0,-6 4-584,-7-19 1,-1 1 583,1-12 0,-2 0 0,-3 20 0,1-2 0,8 15 0,-13-6 0,5-42 0,-7-16 0,0-8 0,0-2 1167,0 2-1167,0-3 0,-3 4 0,2 0 0,-2-7 0,3-1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12.1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 24575,'3'-4'0,"11"1"0,-1 3 0,15 0 0,-6 4 0,8-3 0,0 8 0,-7-8 0,-2 4 0,-14-5 0,-1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13.2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83 1 24575,'-38'22'0,"7"0"0,24-19 0,3 4 0,1 0 0,3 0 0,0-1 0,0 4 0,0 1 0,0-1 0,0 0 0,0-3 0,3 0 0,-2 3 0,2-3 0,0 3 0,1-3 0,0-1 0,2 4 0,-3-2 0,7 5 0,-2-6 0,5 3 0,-6-3 0,6 0 0,-6-1 0,6-2 0,-5-1 0,2-3 0,-4-3 0,-2-1 0,-1 0 0,-3 1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13.6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88 1 24575,'-4'48'0,"-6"27"0,-4-23 0,-3 26 0,8 0 0,-3-25 0,4 21 0,2-40 0,-1 3 0,7-16 0,0-7 0,0-7 0,0-1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43:02.498"/>
    </inkml:context>
    <inkml:brush xml:id="br0">
      <inkml:brushProperty name="width" value="0.1" units="cm"/>
      <inkml:brushProperty name="height" value="0.6" units="cm"/>
      <inkml:brushProperty name="color" value="#66CC00"/>
      <inkml:brushProperty name="inkEffects" value="pencil"/>
    </inkml:brush>
  </inkml:definitions>
  <inkml:trace contextRef="#ctx0" brushRef="#br0">1 1 16383,'0'15'0,"0"0"0,6 0 0,2 0 0,24 16 0,18 10 0,21 18 0,-28-26 0,-1-2 0,20 14 0,-13-11 0,-30-20 0,-8-6 0,0-1 0,-3 4 0,3-6 0,-7 2 0,-1-7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14.1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 24575,'17'0'0,"-5"0"0,6 0 0,-5 0 0,-2 0 0,-1 0 0,0 0 0,0-3 0,-6 2 0,2-2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14.9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 24575,'9'-4'0,"5"1"0,16 3 0,-8 0 0,-1 0 0,-10 0 0,-1 0 0,-4 0 0,-2 0 0,-1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15.5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 1 24575,'0'21'0,"-7"16"0,6-10 0,-6 30 0,3-37 0,4 22 0,-3-29 0,3 4 0,0-13 0,0-1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16.2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0 24575,'-4'6'0,"1"9"0,3 8 0,0 22 0,0-12 0,7 27 0,-5-27 0,14 12 0,-14-22 0,10-2 0,-8-11 0,5-3 0,2-7 0,1-14 0,1 1 0,-1-8 0,-1 8 0,-2-1 0,1 0 0,4-7 0,3-1 0,-3-1 0,0-5 0,-10 15 0,3-4 0,-6 13 0,2 1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17.1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6 166 24575,'6'-4'0,"9"1"0,0 0 0,6-1 0,-7-3 0,-1 0 0,-2-3 0,-1-1 0,-3-2 0,-1-1 0,-2 0 0,2 0 0,-5 4 0,2-3 0,-3 5 0,-3-2 0,-1 3 0,-3 0 0,0 4 0,-3-1 0,3 4 0,-6 0 0,2 0 0,-3 0 0,4 3 0,0-2 0,3 8 0,0-4 0,0 8 0,0-3 0,0 4 0,3-1 0,1 1 0,3-1 0,0 1 0,0 0 0,0-1 0,3 1 0,-2-4 0,2 3 0,-3-5 0,3 5 0,-2-6 0,5 3 0,-3-3 0,4-1 0,3 1 0,1 0 0,9 6 0,3-4 0,7 6 0,-7-7 0,-6-3 0,-7-8 0,-6 2 0,-1-5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17.6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24575,'0'0'0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18.7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109 0 24575,'-18'78'0,"0"4"0,9-26 0,-2 0-1250,-14 30 1250,18-23 0,1-3 0,-9-4 408,15 18-408,0-44 207,0-7-207,0-3 0,0-12 0,0-2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19.5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6 118 24575,'10'0'0,"0"0"0,11 0 0,-6 0 0,14 0 0,-14-3 0,3-1 0,-5-3 0,-6-3 0,0 2 0,-1-5 0,-5 3 0,2-1 0,-3 1 0,0 3 0,-6-3 0,-2 3 0,-3 0 0,1 1 0,-7 5 0,5-2 0,-9 3 0,10 0 0,-2 3 0,2 0 0,-2 4 0,5 0 0,-1 0 0,8 3 0,-2-3 0,0 3 0,2 0 0,-2-3 0,3 6 0,6-2 0,-1 2 0,4 1 0,-2-4 0,6 11 0,-5-12 0,8 8 0,-9-10 0,3-1 0,-3 1 0,3 0 0,0 0 0,4 0 0,0-4 0,-4 0 0,-3-3 0,-4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20.4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97 1 24575,'-10'0'0,"2"0"0,-2 0 0,0 0 0,-1 0 0,1 6 0,0-2 0,3 6 0,0 0 0,3-2 0,-2 4 0,5-4 0,-2 5 0,3-3 0,0 1 0,3 2 0,1-6 0,3 6 0,-1-8 0,1 1 0,0-6 0,0 0 0,3-3 0,-3-1 0,3-6 0,-3-1 0,1-10 0,-1 9 0,-2-9 0,1 11 0,-5-1 0,2 1 0,0 12 0,-2 3 0,6 16 0,-6-6 0,13 13 0,-9-13 0,11 6 0,-12-13 0,2-2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21.0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28 167 24575,'-4'-14'0,"-4"-7"0,3-2 0,-1-7 0,2 7 0,4 5 0,0 5 0,3 6 0,0-3 0,7 6 0,1 1 0,2 6 0,1 1 0,-4 6 0,3-6 0,-5 5 0,-1-8 0,-4 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48.1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627 0 24575,'-70'52'0,"1"-1"0,-1 0 0,0 0 0,1 1 0,-1-1 0,1 0 0,-1 0 0,1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21.8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8 150 24575,'-3'-23'0,"2"-5"0,-2 12 0,3-5 0,0 10 0,0-2 0,6 3 0,-5-1 0,8 1 0,-5 6 0,6 1 0,8 12 0,-3-1 0,13 7 0,-15-2 0,7-1 0,-13 2 0,3-4 0,-3 3 0,0-2 0,-1 2 0,-2 1 0,-1-4 0,-3 0 0,0-3 0,3-9 0,-2 3 0,2-7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22.3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24575,'4'21'0,"2"-6"0,-6 6 0,3-7 0,0-1 0,-2 8 0,2-6 0,-3 3 0,0-11 0,0-4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22.6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 24575,'0'-3'0,"0"0"0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23.6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14 138 24575,'-4'-7'0,"1"0"0,3-3 0,0 2 0,-3-5 0,2 3 0,-2-1 0,6-2 0,1 5 0,3-5 0,0 6 0,0-3 0,2 3 0,2 3 0,2-2 0,1 5 0,7-2 0,-6 3 0,6 0 0,-7 3 0,-4 1 0,6 13 0,-11-5 0,13 16 0,-16-12 0,11 12 0,-12-13 0,4 6 0,-2-7 0,1-4 0,-1 3 0,0-9 0,-3 3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24.6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272 7 24575,'-10'-4'0,"-1"1"0,-10 3 0,-1 0 0,-1 0 0,2 3 0,0 2 0,5 2 0,-2 5 0,5-5 0,6 6 0,-3-2 0,6 2 0,1-2 0,3 2 0,0-6 0,3 6 0,1-3 0,6 4 0,0-3 0,11 4 0,2-5 0,6 0 0,-6-6 0,-2-4 0,-10 0 0,-2-6 0,-2-1 0,-3-7 0,-1 0 0,0 0 0,-2 4 0,2 0 0,-3 3 0,3 0 0,-3 0 0,6 6 0,0 12 0,7 9 0,7 25 0,2-12 0,-2 12 0,-1-15 0,-8 0 0,6 14 0,-11-10 0,6 11 0,-11-15 0,3-8 0,-4-1 0,0 0 0,-3-9 0,-1 9 0,-3-11 0,-3 4 0,3-4 0,-6 0 0,2-3 0,0 0 0,-1-1 0,1-2 0,0-1 0,-2-3 0,-5 0 0,3 0 0,-28-7 0,16 1 0,-33-16 0,34 10 0,-17-11 0,27 11 0,-5-1 0,11 3 0,0 0 0,3-1 0,3 0 0,1-1 0,3 7 0,0-1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25.7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38 24575,'-1'-9'0,"5"1"0,14-3 0,4 6 0,23 1 0,18 12 0,34 14-551,-11 5 551,-37-8 0,-5-1 0,-3 3 0,2 2 0,-28-11 0,3 4 0,-8-5 0,-6 1 551,-4-4-551,-4 5 0,-6-3 0,-1 1 0,1-1 0,-3-3 0,-5 5 0,-5-2 0,0 3 0,-5-8 0,12 1 0,-4-5 0,6 5 0,0-2 0,0-1 0,1 3 0,-1-2 0,0 3 0,7 0 0,1 3 0,2-6 0,4 8 0,-3-7 0,3 4 0,0 1 0,3 1 0,0 2 0,4 1 0,-3-3 0,-1-2 0,0-2 0,-2 3 0,2-3 0,-3 6 0,3-5 0,1 2 0,-1-4 0,0 1 0,-3-3 0,0-1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25.9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24575,'4'4'0,"-1"-1"0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25.71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0 24575,'0'16'0,"0"1"0,0 9 0,0 1 0,0 25 0,-7-5 0,6 9 0,-5-17 0,6-19 0,0-1 0,0-10 0,0 0 0,0-3 0,0-3 0,0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26.29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24575,'9'12'0,"2"6"0,2-4 0,4 10 0,-4-10 0,-1 2 0,5-6 0,-11-4 0,17-2 0,-14-4 0,9-6 0,-6 0 0,3-12 0,-3 7 0,5-14 0,-4 11 0,-1-5 0,-6 13 0,-4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26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24575,'4'12'0,"-2"15"0,-2 3 0,0 23 0,0-23 0,0 3 0,0-9 0,0-10 0,0 2 0,0-5 0,0-4 0,0-1 0,0-4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49.3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629 0 24575,'-49'9'0,"-11"5"0,27-8 0,-27 10 0,11-3 0,-14 3 0,14-3 0,-11 2 0,12-2 0,-16 3 0,16-3 0,16-5 0,19-3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27.65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1 124 24575,'2'-9'0,"2"2"0,2-4 0,0 1 0,0-2 0,0 3 0,0 0 0,9-2 0,-7 3 0,16-4 0,-6 0 0,-1 6 0,-2-2 0,-6 8 0,0 3 0,3 0 0,-5 6 0,3 0 0,-8 3 0,3 0 0,-2-2 0,-3 1 0,3-4 0,-3 4 0,0-2 0,0 1 0,0 1 0,-3-4 0,-3 4 0,-3-4 0,-1-1 0,2-4 0,-8 2 0,5-3 0,-5 3 0,8-4 0,2 0 0,-3 0 0,5 0 0,-2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28.5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43 1 24575,'-3'6'0,"3"0"0,-6 2 0,0 2 0,2-1 0,-4 2 0,5-1 0,-3 2 0,2-3 0,1 9 0,3-10 0,0 10 0,0-11 0,3 4 0,0-2 0,3 3 0,0-2 0,0-2 0,0-4 0,-2 1 0,-2-4 0,-2 1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29.0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1 105 24575,'5'1'0,"8"-7"0,7-7 0,7-4 0,-1-1 0,-6 3 0,5 1 0,-11 5 0,4 2 0,-9 4 0,-3 0 0,-3 3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29.7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24575,'3'6'0,"5"2"0,1 8 0,10 0 0,4 6 0,-3-10 0,-2-1 0,1-3 0,-8-2 0,6 1 0,-10-4 0,-1 0 0,-3-3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31.86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24575,'8'0'0,"-1"0"0,4 0 0,-1 2 0,-1-1 0,0 2 0,-3-3 0,0 0 0,0 0 0,2 0 0,-1 0 0,2 0 0,-3 0 0,0 0 0,-3 0 0,0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33.0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 24575,'4'-1'0,"-2"11"0,2 7 0,-3 9 0,9 14 0,-2 3 0,4 0 0,-5-10 0,1-8 0,-7-12 0,2 6 0,-3-7 0,0 0 0,3 0 0,-2 0 0,4 0 0,-4 0 0,1-3 0,-2 2 0,3-4 0,-2 4 0,1-1 0,-2-1 0,0 0 0,-2-1 0,1 2 0,1 2 0,1 0 0,1-3 0,-2 0 0,0-3 0,0 0 0,0 2 0,0-1 0,0 2 0,3-3 0,-2-3 0,1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34.44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72 31 24575,'-6'3'0,"-9"5"0,7 2 0,-10 2 0,14-3 0,-4-1 0,3 8 0,1-5 0,0 4 0,4-6 0,0 0 0,3 3 0,-2-3 0,4 0 0,-2-3 0,1 3 0,1-5 0,1 4 0,1-5 0,1 0 0,1 3 0,-2-6 0,4 3 0,-4-3 0,1 0 0,-2 0 0,3 0 0,7 0 0,-5 0 0,6 0 0,-7 0 0,-1 0 0,0 0 0,-1-3 0,-1 3 0,4-6 0,-1 3 0,2-3 0,-6 0 0,2 0 0,-7-3 0,4-1 0,-1-2 0,-1 3 0,2-3 0,-4 6 0,2-6 0,-3 5 0,0-4 0,0 4 0,-3-2 0,2 3 0,-1-3 0,-1 3 0,0-6 0,-6 8 0,2-4 0,1 2 0,-2-1 0,4-2 0,-8 6 0,3-2 0,-1 4 0,2-2 0,-1 3 0,-1 0 0,1 0 0,-2 0 0,4 0 0,-5 0 0,8 0 0,-1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34.98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9 24575,'8'0'0,"8"0"0,4 0 0,0 0 0,5-4 0,-11 3 0,4-3 0,-9 4 0,-3 0 0,-3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35.76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179 331 24575,'3'-8'0,"-2"-2"0,7-2 0,-7 0 0,7 2 0,-7-7 0,1 8 0,-2-9 0,0 9 0,-3-10 0,-4 6 0,-2-12 0,-1 5 0,-1-1 0,1 3 0,0 6 0,1 2 0,1 2 0,1-1 0,-2 2 0,0-2 0,5 3 0,-7 0 0,7 0 0,-4 0 0,-1 2 0,2-1 0,-2 4 0,0-4 0,0 1 0,0 1 0,0-2 0,3 4 0,2-2 0,2 3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45.47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24575,'4'18'0,"-2"2"0,-2 33 0,0-7 0,0 23 0,4-26 0,-3-3 0,7-14 0,-7-6 0,3 5 0,-1-11 0,-3 4 0,3-6 0,-3-11 0,0 3 0,0-9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49.4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187 0 24575,'-14'4'0,"1"-1"0,-1-3 0,-7 5 0,5-4 0,-12 8 0,13-5 0,-14 1 0,14 1 0,0-5 0,9 2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46.3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24575,'9'0'0,"2"6"0,1 7 0,-2 0 0,6 12 0,1-9 0,1 10 0,-1-10 0,-3 2 0,-5-8 0,0-2 0,0-2 0,-3 0 0,0-2 0,0 1 0,0-2 0,3 1 0,0 1 0,3-4 0,0-4 0,0-4 0,-3-2 0,0-3 0,13-10 0,-7 0 0,24-19 0,-23 22 0,8-6 0,-20 21 0,2-1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47.36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24575,'3'19'0,"2"-5"0,-4 23 0,2-13 0,3 28 0,-5-22 0,10 10 0,-10-14 0,2-6 0,0-2 0,-2-6 0,1 7 0,1-5 0,-2 1 0,1-9 0,-2-3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48.36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85 24575,'3'-12'0,"-2"3"0,7-3 0,-7 5 0,7-1 0,-2-1 0,3 2 0,3-2 0,0 6 0,0-3 0,20 6 0,-15-3 0,14 3 0,-19 0 0,-2 3 0,7 1 0,-7 12 0,5-7 0,-5 6 0,-3-9 0,2 3 0,-3-2 0,-3 4 0,2-2 0,-4 3 0,2 0 0,-1 0 0,-1-2 0,2 1 0,-3-4 0,0 4 0,0-4 0,-3 1 0,-1 1 0,-4-5 0,1 4 0,-2-7 0,0 4 0,0-2 0,-3 1 0,0 1 0,0-5 0,2 3 0,-1 0 0,1 0 0,-2 0 0,3 3 0,3-6 0,3 3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49.31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1 24575,'-6'9'0,"0"2"0,3-2 0,0 3 0,0 0 0,2 7 0,-1-5 0,2 10 0,0-4 0,0 7 0,4-1 0,-3 14 0,6-11 0,-2 11 0,0-14 0,3 1 0,-4-7 0,3-2 0,-1-6 0,0 0 0,0-2 0,0 1 0,0-4 0,2 1 0,-4-4 0,2-2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50.31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0 137 24575,'6'-6'0,"0"-1"0,0-1 0,3-2 0,0-2 0,1 0 0,1 0 0,1-7 0,-2 6 0,4-3 0,-8 7 0,3 3 0,-6 3 0,0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50.95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24575,'9'12'0,"-2"0"0,4 0 0,-2 0 0,6 7 0,4-3 0,-3 3 0,0-7 0,-8-4 0,-2-2 0,-2 0 0,1-2 0,-4-2 0,1-2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52.1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24575,'6'9'0,"0"-2"0,4 4 0,7-3 0,-6 4 0,8-7 0,-13 3 0,2-5 0,-4 3 0,2 3 0,-3-3 0,5 6 0,-4-6 0,5 3 0,-6-3 0,2 0 0,-4-8 0,2 3 0,-3-6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53.16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24575,'6'0'0,"3"0"0,0 5 0,3-3 0,-5 8 0,1-6 0,-5 5 0,1-3 0,1 0 0,-4 3 0,1 0 0,-2 3 0,0 0 0,-2 0 0,-2-3 0,1 0 0,0-3 0,3 2 0,-3-1 0,0 4 0,-1-4 0,2 2 0,2-6 0,0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54.47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24575,'0'8'0,"0"8"0,0-2 0,4 11 0,-3-5 0,7 6 0,-7 0 0,3 1 0,-2-7 0,-1-2 0,2-6 0,-3 0 0,0 7 0,0-6 0,0 6 0,2-10 0,-1 2 0,2-4 0,-3 4 0,0-1 0,2 2 0,-1 0 0,2 0 0,-3-3 0,2 2 0,-1-1 0,2 2 0,-1-3 0,-1 0 0,2-1 0,-3 2 0,2 2 0,-1-3 0,2 0 0,-3-3 0,0 0 0,0 2 0,5-1 0,-6 2 0,5-3 0,-6 0 0,4 0 0,-1 0 0,2-3 0,-3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55.86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46 0 24575,'-3'9'0,"0"-3"0,-4 6 0,1-3 0,3 3 0,-3 0 0,6-3 0,-7 9 0,6-7 0,-6 7 0,7-6 0,-3 7 0,3-8 0,0 7 0,0-9 0,0 3 0,3-3 0,-3 0 0,3 0 0,-3 0 0,3 3 0,-3 0 0,6-3 0,-6 0 0,3-3 0,-3 0 0,5 0 0,2-3 0,2 0 0,3-3 0,-6 0 0,6 0 0,-3 0 0,0 0 0,3-3 0,-6 0 0,3-3 0,-3-1 0,0 1 0,0-2 0,0 1 0,3-5 0,-5 6 0,4-6 0,-8 3 0,6-3 0,-6 2 0,6 1 0,-6 3 0,6 0 0,-6 0 0,3-3 0,-3 0 0,0-1 0,0-1 0,0 4 0,-3-2 0,3 1 0,-6 1 0,6-2 0,-6 0 0,3 0 0,-3 2 0,-1-1 0,4 7 0,0-1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49.6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378 0 24575,'-45'20'0,"-4"-5"0,1 9 0,-12 0 0,11 2 0,-14 6 0,28-15 0,7-3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56.48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7 24575,'18'0'0,"-4"0"0,4 0 0,-9-3 0,0 3 0,-3-3 0,3 3 0,-5 0 0,1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57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117 393 24575,'6'-6'0,"-3"0"0,3-3 0,0 0 0,0-3 0,6-1 0,-6 1 0,3 3 0,-2-9 0,-3 10 0,0-10 0,-4 8 0,0-8 0,0-2 0,-3 0 0,-2-5 0,-6 4 0,-14-12 0,1 9 0,-10-5 0,8 11 0,8 3 0,0 3 0,12 3 0,-3 3 0,6 0 0,0 3 0,3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14.7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 0 24575,'-10'0'0,"-1"0"0,7 0 0,-2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51.4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21 24575,'97'-9'0,"-10"7"0,-31-3 0,0 1 0,-4 4 0,-2 0 0,39 0 0,-7 0 0,-26 7 0,-13-6 0,-3 5 0,-20-6 0,-2 0 0,-6 0 0,0 0 0,0 0 0,0 0 0,-3 0 0,3 0 0,-3 0 0,3 0 0,6 0 0,-4 0 0,24 0 0,-2-6 0,24 7 0,29 3 0,14 3 0,-4-1 0,-21-3 0,-10-3 0,0-1-333,9 4 1,21 2-1,2 1 1,-14-1-1,-34-1 333,-32-1 0,18-3 0,-15 7 0,43-6 0,-20 3 0,4-2 0,1-1 1663,-28 2-1663,10-1 0,-8-1 0,-14 2 0,7-1 0,-9-1 0,3 2 0,0-3 0,0 0 0,0 0 0,0 0 0,0 0 0,6 4 0,-4-3 0,11 3 0,-12-4 0,6 0 0,-7 2 0,6-1 0,-4 2 0,11-3 0,-5 3 0,0-2 0,-2 3 0,14-4 0,-18 0 0,17 3 0,-16-2 0,-1 1 0,4-2 0,-8 0 0,8 0 0,-8 0 0,9 0 0,-7 0 0,0 0 0,0 0 0,-3 0 0,9 4 0,-7-3 0,5 3 0,-5-4 0,-2 3 0,3-3 0,0 3 0,7-3 0,-8 0 0,13 4 0,-13-3 0,14 3 0,-12-2 0,12-1 0,-5 2 0,0-1 0,5-1 0,-12 4 0,12-4 0,-5 2 0,7 1 0,-1-3 0,0 3 0,-6-2 0,5-1 0,-5 2 0,0-1 0,-1-1 0,-7 2 0,0-1 0,6-1 0,2 2 0,0-3 0,5 3 0,-5-2 0,6 3 0,14 3 0,-10-6 0,22 5 0,-22-2 0,23-3 0,-30 6 0,15-7 0,-18 3 0,6-3 0,14 0 0,-19 0 0,9 3 0,-20-3 0,2 3 0,6-3 0,2 0 0,7 0 0,-7 0 0,4 0 0,-4 0 0,7 0 0,-1 0 0,1 0 0,-1 4 0,14-3 0,-11 3 0,24 2 0,-23-4 0,9 8 0,-12-9 0,-7 3 0,4-4 0,-10 2 0,4-1 0,-6 2 0,0-3 0,0 0 0,7 3 0,-5-2 0,4 3 0,-6-4 0,0 3 0,0-2 0,-3 1 0,3 1 0,-3-2 0,9 1 0,-4-2 0,4 0 0,1 4 0,-6-3 0,12 7 0,-5-7 0,0 3 0,-1-4 0,-1 4 0,-7-3 0,7 3 0,-9-2 0,0-1 0,3 2 0,-3-3 0,0 2 0,3-1 0,-3 2 0,3-3 0,-3 0 0,0 2 0,0-1 0,0 2 0,0-3 0,0 0 0,0 0 0,0 2 0,3-1 0,0 2 0,-3-3 0,3 2 0,-3-1 0,9 2 0,-7-3 0,4 2 0,-6-1 0,0 2 0,3-3 0,0 2 0,0-1 0,0 2 0,-2-3 0,1 2 0,-2-1 0,3 2 0,0-3 0,0 2 0,7-1 0,-6 2 0,12 1 0,-11-3 0,4 5 0,-6-5 0,7 1 0,-6-2 0,12 4 0,-11-3 0,10 3 0,-13-1 0,7-2 0,-9 1 0,1-2 0,1 0 0,-4 3 0,1-2 0,-2 1 0,0-2 0,10 0 0,-8 0 0,7 0 0,-9 3 0,-3-2 0,0 1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02.0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37 24575,'15'-4'0,"-4"3"0,13-3 0,-4 4 0,20 0 0,-10-4 0,22 3 0,-28-3 0,7 4 0,-19 0 0,0-3 0,-2 3 0,1-3 0,-4 3 0,4-3 0,-4 3 0,4-3 0,-2 3 0,1 0 0,1 0 0,-2 0 0,3 0 0,-2 0 0,1-3 0,-4 3 0,1-3 0,-2 3 0,3 0 0,7 0 0,4 0 0,-3 0 0,1 0 0,-9 3 0,0-3 0,0 3 0,0-3 0,-3 0 0,6 0 0,-6 0 0,3 0 0,0 0 0,0 0 0,3 0 0,-3 0 0,3 0 0,-3 0 0,3 0 0,0 0 0,0 3 0,0-3 0,0 3 0,0-3 0,0 0 0,-3 3 0,3-3 0,-6 3 0,3-3 0,-3 0 0,0 0 0,0 0 0,9 0 0,-4-3 0,14 2 0,-12-1 0,6 2 0,12 0 0,-14 0 0,15 0 0,-20 0 0,-6 0 0,0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04.8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25 24575,'4'0'0,"7"0"0,12 4 0,17-3 0,2 3 0,41-4 0,-21 0 0,7 0 0,-3 0 0,-39 0 0,17 0 0,-32-3 0,0 3 0,-2-3 0,1 0 0,-2 3 0,3-3 0,-2 3 0,-2 0 0,1 0 0,-2 0 0,11 0 0,-10 0 0,16 0 0,-7 0 0,1 0 0,6 0 0,-13 0 0,14 0 0,-5 0 0,-3 0 0,-2 0 0,-6 0 0,0 0 0,9 4 0,-4-3 0,4 3 0,1-4 0,1 0 0,6 0 0,-6 0 0,5 0 0,-11 0 0,4 0 0,0 0 0,2 0 0,-2 0 0,0 0 0,-9 0 0,0 0 0,9-4 0,-7 3 0,14-3 0,-5 0 0,6 3 0,-6-3 0,-1 4 0,-1 0 0,-4 0 0,4-3 0,-6 2 0,-3-1 0,3 2 0,-3 0 0,3 0 0,0 0 0,0 0 0,0 0 0,0 0 0,0 0 0,6 0 0,-4 2 0,4-1 0,-6 2 0,7-3 0,-6 0 0,3 0 0,-7 2 0,-1-1 0,2 2 0,2-3 0,-3 0 0,0 0 0,-1 0 0,2 0 0,2 0 0,-3 0 0,2 0 0,5 0 0,4 0 0,7 0 0,-7 0 0,4 0 0,-10 0 0,2 0 0,2-4 0,-10 3 0,7-3 0,-9 4 0,0 0 0,3 0 0,0 0 0,3 0 0,0 0 0,-3 0 0,9-4 0,-7 3 0,14-3 0,-12 4 0,6 0 0,-7 0 0,0 0 0,0 0 0,0 0 0,0 0 0,-3 0 0,0 0 0,-3 0 0,2 0 0,2 3 0,2-3 0,-3 3 0,2 0 0,-4-3 0,4 3 0,-7-3 0,2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23.5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207 7 24575,'-32'-4'0,"9"2"0,-17 2 0,13 4 0,7-1 0,-5 10 0,17-3 0,-4 4 0,12-5 0,0 3 0,3-3 0,0 0 0,3 3 0,3-6 0,-2 6 0,1-6 0,1 0 0,0 0 0,3-3 0,0 3 0,-2-3 0,-2 3 0,-2-3 0,-2 3 0,-2 3 0,-4 0 0,-5 0 0,-2 3 0,-3-8 0,0 4 0,2-5 0,2 3 0,1 0 0,1-3 0,0 3 0,-3-6 0,0 3 0,0-6 0,0-3 0,3 0 0,2-1 0,2 5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24.5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17 121 24575,'10'0'0,"1"0"0,-2 0 0,3-2 0,0-2 0,-2-2 0,-2 0 0,7-1 0,-6 0 0,6-3 0,-8-6 0,-3 5 0,-1-4 0,0 6 0,-2 0 0,-4 2 0,-1 2 0,-5 2 0,0 2 0,0-1 0,-9 6 0,4-1 0,-5 4 0,10-1 0,0 3 0,3-2 0,0 1 0,0-2 0,0 0 0,2 0 0,-1 0 0,4 3 0,-2 0 0,3 1 0,-2-2 0,1-2 0,-2 3 0,3 0 0,6-2 0,0 1 0,6-5 0,0 1 0,0-2 0,0 1 0,0-2 0,0 1 0,-2-2 0,-2 0 0,-2-2 0,-2 1 0,-2-2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25.3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0 101 24575,'15'-4'0,"2"3"0,3-5 0,5 5 0,-5-6 0,0 3 0,-1-6 0,-10 4 0,0-6 0,-6 3 0,0-1 0,-3 2 0,0 1 0,-3 1 0,-3 0 0,-10 3 0,2 3 0,-4 0 0,6 6 0,2-3 0,4 3 0,1 3 0,4 0 0,-2 3 0,3-3 0,0 3 0,0-3 0,0 0 0,0 0 0,3-3 0,-2 0 0,4 0 0,-2 3 0,3-5 0,3 1 0,0-5 0,3 3 0,7-3 0,14 3 0,-10-3 0,15 0 0,-27 0 0,2 0 0,-11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26.6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10 165 24575,'-2'-5'0,"3"1"0,-6-5 0,5 3 0,0 0 0,-3-3 0,2 2 0,1-2 0,1 3 0,4-3 0,-4 3 0,2-3 0,-1 0 0,2 2 0,2-4 0,0 7 0,0-4 0,0 4 0,2-4 0,2 1 0,-1-2 0,2 6 0,-4-3 0,2 5 0,-3-1 0,0 2 0,0 0 0,2 0 0,2 0 0,-1 0 0,2 2 0,-4-1 0,-1 2 0,-3-3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49.9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1176 1 24575,'-30'14'0,"-15"0"0,-18-3 0,-4 3 0,-27-4 0,27-1 0,-26 8 0,26-7 0,3 9 0,19-6 0,1 4 0,10-2 0,-26 2 0,-3 2 0,-20-10 0,1 7 0,-11-6 0,54-1 0,-4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27.6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50 92 24575,'9'0'0,"3"0"0,-3-2 0,0-2 0,0-2 0,0 0 0,-3 0 0,0-3 0,0 2 0,-6-1 0,0-1 0,-6 2 0,-1-2 0,-1 6 0,-1-3 0,-1 6 0,1-3 0,-3 0 0,6 3 0,-6-3 0,3 3 0,-1 3 0,2 0 0,4 3 0,-1 0 0,4 0 0,-4 0 0,4 0 0,-2 0 0,3 0 0,0 0 0,0 0 0,0 0 0,0 0 0,0 0 0,3 3 0,0 0 0,3 0 0,0 0 0,3-6 0,-2 3 0,1-3 0,1 0 0,0 3 0,1-6 0,7 3 0,-6-3 0,5 0 0,-10-3 0,-3 3 0,-3-3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28.4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1 234 24575,'3'-2'0,"-3"-2"0,3-14 0,-3-2 0,0-7 0,0 1 0,0 6 0,0 1 0,0 7 0,0 2 0,3 2 0,-3 2 0,6-1 0,-3 1 0,3 0 0,3-3 0,-3 3 0,6-3 0,-6 3 0,6 2 0,-3-1 0,3 4 0,0-1 0,0 2 0,0 0 0,6 3 0,-7 1 0,4 3 0,-9-1 0,-2-2 0,-2-2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28.9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24575,'20'5'0,"-2"-1"0,1 0 0,-6-3 0,6 3 0,-13-4 0,0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31.6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13 24575,'12'-3'0,"0"-3"0,6 5 0,-4-1 0,11 2 0,-12 0 0,12 0 0,-11 0 0,10 0 0,-10 2 0,4-1 0,-8 4 0,-4 1 0,-8 10 0,1-2 0,-6 11 0,2-5 0,-4 6 0,0 0 0,0 1 0,0-1 0,1-6 0,4-4 0,-2-7 0,6-6 0,-3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32.2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 24575,'20'0'0,"-2"-3"0,0 3 0,2-3 0,0 3 0,5 0 0,-11 0 0,-1 0 0,-8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33.6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31 250 24575,'-4'-6'0,"-4"-1"0,4-5 0,-2 0 0,4 0 0,-1 0 0,2 0 0,-2 2 0,3 2 0,0 1 0,0 1 0,3-2 0,0-2 0,1 1 0,1-3 0,-2 3 0,3-1 0,0-1 0,-2 4 0,-2-4 0,1 4 0,-2-5 0,7 3 0,-4 0 0,2 0 0,-1 3 0,-2 2 0,3 2 0,3 2 0,-2 2 0,4 2 0,-2-1 0,1 0 0,-2-1 0,-4-1 0,-2 2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34.2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29 24575,'12'0'0,"0"0"0,6-4 0,2 3 0,19-9 0,-15 9 0,5-8 0,-21 8 0,-4-2 0,-2 3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35.2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37 14 24575,'-7'5'0,"-1"-1"0,1 5 0,-2-3 0,6 0 0,0 3 0,3 0 0,0 0 0,3 0 0,0-3 0,3 3 0,0-3 0,3 3 0,0-6 0,0 3 0,3-3 0,3 0 0,-1 0 0,4 0 0,-6-3 0,-2 3 0,-2-3 0,1-3 0,-2-3 0,1-1 0,-2-1 0,-2 2 0,-2-1 0,1-1 0,-2-2 0,1 1 0,-2-3 0,0 3 0,-2-1 0,-2-1 0,-4 2 0,-2-1 0,-2 4 0,0 3 0,0 3 0,5 0 0,2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36.3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13 158 24575,'-6'-10'0,"2"-1"0,2 2 0,2-4 0,0 4 0,0-2 0,0 4 0,0-2 0,2 0 0,2 0 0,2-1 0,-3 1 0,2 1 0,-1-2 0,2-2 0,2 5 0,-1 2 0,4 5 0,-1 0 0,2 0 0,-3 3 0,2-3 0,-7 3 0,2-3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38.5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13 199 24575,'0'-9'0,"-3"0"0,3-1 0,-3 2 0,3 2 0,0-3 0,0-1 0,0-2 0,0 0 0,0 3 0,0-3 0,-3 3 0,3-3 0,-3 0 0,3-1 0,0 4 0,5 0 0,2 6 0,5 0 0,0 3 0,0 5 0,-3-1 0,0 5 0,-6 0 0,0 0 0,0 0 0,-3 0 0,3-3 0,-3 3 0,3-3 0,-3 3 0,3-3 0,0-3 0,0-3 0,3-6 0,0 0 0,0-6 0,0 5 0,-3-2 0,0 3 0,0-2 0,0-2 0,3 1 0,0 0 0,-3 3 0,3 0 0,-3-3 0,3 5 0,3-4 0,0 7 0,3 1 0,-3 3 0,3 3 0,-6 0 0,3 0 0,-6 3 0,3 0 0,-3 3 0,0 0 0,0 0 0,-3 0 0,0-2 0,0-2 0,0-2 0,0 3 0,0-5 0,0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16:01:32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24575,'3'13'0,"-1"-3"0,-2 7 0,0-7 0,0 8 0,0-8 0,0 3 0,1-6 0,0-3 0,1-2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51.5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70 7 24575,'-11'-4'0,"-2"1"0,5 3 0,-2 0 0,3 0 0,-2 0 0,4 0 0,-1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39.6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44 0 24575,'-6'3'0,"0"0"0,-1 6 0,1 0 0,0 1 0,3-2 0,0-2 0,3 0 0,-3 0 0,3 0 0,-3 0 0,3 3 0,3 0 0,0 3 0,6-2 0,-3-2 0,6-4 0,-6 1 0,6-4 0,3 5 0,-4-5 0,7 6 0,-11-7 0,4 3 0,-4-3 0,1 0 0,-2 0 0,0-3 0,0 0 0,0-3 0,3 0 0,-2 0 0,-1-3 0,-4-1 0,-2-2 0,0 0 0,0 0 0,-2 5 0,1-1 0,-4 5 0,4-3 0,-7-3 0,1 2 0,-2-2 0,-3 3 0,5 3 0,-1 0 0,1 3 0,7 3 0,-2-2 0,4 1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40.8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55 208 24575,'-9'-6'0,"-3"-3"0,6 2 0,-1-2 0,2 3 0,4 0 0,-4 0 0,4-3 0,-4 0 0,4-1 0,-2 2 0,3 1 0,0-1 0,3 1 0,0-2 0,1 3 0,1 0 0,-4 0 0,1 0 0,1 0 0,0-3 0,1 2 0,1-4 0,-4 4 0,1-2 0,1 3 0,0 0 0,6 2 0,-2 2 0,1 2 0,-2 0 0,3 0 0,0 0 0,-2 0 0,-2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42.4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1 141 24575,'-1'-3'0,"2"3"0,5-6 0,0 6 0,3-3 0,-3 3 0,6-3 0,-3 3 0,0-6 0,3 3 0,-3-6 0,0 2 0,-3-2 0,0 3 0,-3 0 0,3 0 0,0-3 0,-3 2 0,3-1 0,-6-1 0,3 2 0,-3-2 0,-3 3 0,0 0 0,-3 3 0,-3-3 0,0 6 0,-1-3 0,-1 3 0,1 0 0,-2 0 0,3 5 0,0 2 0,5 2 0,2 0 0,-1 0 0,2 0 0,-1 0 0,2 0 0,0-3 0,-3 3 0,2-3 0,-2 3 0,3-3 0,0 0 0,3 0 0,-2 0 0,1 0 0,1 0 0,-2 3 0,4-5 0,-2 4 0,3-8 0,0 6 0,3-3 0,0 3 0,1-3 0,-2 0 0,-2-1 0,3-1 0,0 4 0,3-4 0,-2 2 0,1-3 0,-4 0 0,1 0 0,1 0 0,-2 0 0,1 0 0,-2 0 0,3 0 0,-2 0 0,-1 0 0,-4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1:18.5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416 104 24575,'-6'0'0,"-3"0"0,0 0 0,-1 0 0,1 0 0,3 0 0,0 0 0,-3 0 0,0 2 0,-1-1 0,-1 2 0,2-3 0,-1 2 0,-8-1 0,7 2 0,-7-3 0,6 0 0,2 0 0,-1 0 0,1 0 0,-2 0 0,3 0 0,-5 2 0,6 2 0,-3-1 0,4 0 0,1-1 0,-2 2 0,-2 2 0,-2-3 0,3 2 0,0-1 0,3-1 0,0 2 0,-3-1 0,-1 2 0,1 0 0,0 0 0,0 0 0,0 2 0,-1-1 0,4 2 0,4-3 0,2 0 0,-3 2 0,2 2 0,-1 2 0,2 0 0,-3 0 0,2 0 0,-2 0 0,6 0 0,-2 0 0,4 0 0,-2-3 0,1 2 0,-2-1 0,1-1 0,3 2 0,-2-1 0,7 2 0,-10-3 0,7 0 0,-7-3 0,1 0 0,1 0 0,0 0 0,3 0 0,3 0 0,-2 0 0,1 0 0,1 0 0,0 0 0,3 0 0,0 0 0,0 0 0,0 0 0,0 0 0,0-3 0,-2 2 0,1-1 0,-2-1 0,3 0 0,7 0 0,-6-2 0,12 7 0,-11-7 0,11 7 0,-12-7 0,6 6 0,-7-7 0,0 6 0,0-6 0,-3 3 0,2 0 0,5-3 0,-5 3 0,7 0 0,-9-3 0,3 3 0,-3 0 0,9-3 0,-1 7 0,1-6 0,0 3 0,-3-4 0,-1 2 0,4-1 0,-6 4 0,7-4 0,-8 4 0,13-4 0,-13 2 0,7-3 0,-6 2 0,0-1 0,0 2 0,0-3 0,7 4 0,-6-4 0,6 7 0,-1-6 0,2 1 0,6-2 0,1 0 0,-1 0 0,-6 0 0,-1 0 0,-7 0 0,6 4 0,-4-3 0,4 3 0,0-4 0,-7 0 0,7 0 0,11 0 0,-12 0 0,14 0 0,-12 0 0,-6 0 0,12 0 0,-5 0 0,0 0 0,-1 0 0,-7 0 0,6 0 0,15 0 0,-9 0 0,13 0 0,-23 0 0,11-4 0,-12 3 0,12-3 0,-5 4 0,0 0 0,5-4 0,-11 3 0,11-3 0,-12 4 0,12-4 0,-14 3 0,13-2 0,-13 3 0,7-3 0,1 2 0,-6-4 0,3 4 0,-7-2 0,-1 1 0,-1-2 0,4-5 0,-1 3 0,-1-3 0,2 0 0,-4 2 0,4-4 0,-3-5 0,1 5 0,-4-7 0,1 2 0,-5 2 0,3-4 0,-4 6 0,0 0 0,0 0 0,0-1 0,0 4 0,3-2 0,-2 1 0,1-2 0,-2 0 0,0 2 0,3-1 0,-2 2 0,1-4 0,-2 1 0,0 0 0,0-6 0,-2 4 0,1-5 0,-5 7 0,3 0 0,-3 0 0,-3 0 0,0 0 0,-1 0 0,-1 0 0,1 0 0,-8-3 0,4 2 0,-11 0 0,-8 0 0,3 0 0,-9 1 0,18 0 0,-4 4 0,5 0 0,0 3 0,2-2 0,-1 7 0,8-6 0,-13 6 0,6-3 0,-2 3 0,2-3 0,-1 2 0,-1-1 0,-20 8 0,17-5 0,-15 6 0,24-7 0,-4 2 0,6-1 0,-1 2 0,1-1 0,0-1 0,0 2 0,0-3 0,0 0 0,-7 0 0,-1-4 0,-6 3 0,-1-7 0,-12 7 0,9-7 0,-10 7 0,14-3 0,5 1 0,3 3 0,8-3 0,2 3 0,-1 0 0,-1 0 0,1 0 0,0 0 0,3 0 0,-3 0 0,5 0 0,-1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1:27.9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24575,'8'2'0,"-1"2"0,4 4 0,-1-1 0,2 2 0,-3-3 0,0 0 0,-1 0 0,-1 0 0,2 0 0,-6 0 0,2 0 0,-1 2 0,2-1 0,0 2 0,2-3 0,-1 2 0,4-1 0,-1 2 0,-1-3 0,9 1 0,-7-1 0,7 2 0,-6-2 0,6-3 0,2 0 0,0-1 0,-1-1 0,-1 2 0,-4-1 0,2-1 0,-5 2 0,-4-3 0,7-3 0,-10-1 0,7-2 0,-10 3 0,1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1:28.8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140 0 24575,'-18'0'0,"4"0"0,-11 4 0,5-3 0,0 6 0,1-4 0,10 3 0,0 0 0,6 3 0,0-3 0,3 3 0,3 0 0,3-3 0,9 4 0,-1-3 0,11-3 0,-12 4 0,6-4 0,-7 5 0,-3-3 0,0 0 0,-6 0 0,0 3 0,0-5 0,-3 6 0,6-6 0,-6 5 0,3-3 0,-3 3 0,-3-3 0,0 3 0,-3-3 0,0-3 0,-1 0 0,-1-3 0,1 0 0,-5 0 0,8 0 0,-1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1:29.7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80 24575,'8'0'0,"2"-3"0,8 3 0,-4-3 0,4 0 0,-6 2 0,-3-4 0,-3 2 0,-3-6 0,-3 2 0,0-2 0,0 3 0,-3 0 0,3 0 0,-6 0 0,3 2 0,-3-1 0,0 4 0,-3-1 0,2 2 0,-4 2 0,4 4 0,1 1 0,0 2 0,3-3 0,-1 2 0,-1 2 0,2-1 0,-1 0 0,2-3 0,-1 0 0,2 0 0,-2 0 0,3 2 0,0-1 0,3 2 0,-2-3 0,7 0 0,5-3 0,0 0 0,6-1 0,-7-1 0,-3 2 0,2-3 0,-1-3 0,-1-1 0,-3 1 0,-3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1:30.5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85 24575,'6'-6'0,"2"3"0,-1-2 0,4 1 0,-4-2 0,4 0 0,-4 0 0,2-3 0,-6 0 0,0-1 0,-6 1 0,-3 6 0,-1-2 0,-2 4 0,1-2 0,-2 3 0,-2 0 0,5 5 0,-1-1 0,7 5 0,-1-3 0,2 0 0,0 0 0,0 0 0,0 0 0,0 0 0,0 0 0,0 3 0,0-3 0,2 3 0,-1-3 0,2 0 0,2 0 0,2 0 0,11-3 0,-4 3 0,4-6 0,-6 3 0,7-3 0,-9 0 0,6 0 0,-10-3 0,0 0 0,-3-3 0,0 2 0,-3 2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1:31.1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37 171 24575,'0'-12'0,"-3"3"0,2-3 0,-7 5 0,7-1 0,-7-1 0,4 2 0,1-4 0,-3 4 0,6-5 0,-3 3 0,3-3 0,0 2 0,0-1 0,0 4 0,3-2 0,0 3 0,3 3 0,3-3 0,-3 6 0,6-3 0,4 3 0,4 4 0,19 3 0,-9 2 0,22-1 0,-28-2 0,5-5 0,-23 1 0,-4-2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1:31.9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18 110 24575,'9'0'0,"0"0"0,10 0 0,-6-2 0,3-2 0,-5-2 0,-4 0 0,2 0 0,-6 0 0,0-3 0,-3 2 0,0-4 0,-3 1 0,0-2 0,-4 3 0,1 0 0,0 6 0,-3 0 0,0 0 0,0 3 0,-3-3 0,5 3 0,-1 0 0,1 2 0,1 2 0,0 2 0,0 2 0,0-1 0,3 4 0,0-4 0,3 4 0,0-1 0,0-1 0,0 0 0,0-1 0,3-1 0,0 2 0,3-3 0,0 2 0,0-4 0,0 4 0,2-7 0,-1 2 0,2-1 0,-1-1 0,2 2 0,2-3 0,0 0 0,-3 0 0,-3 0 0,-3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51.7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166 0 24575,'-20'9'0,"-7"5"0,14-6 0,-8 5 0,8-7 0,-8 3 0,5-2 0,-5 1 0,14-4 0,0-1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1:32.6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84 261 24575,'-3'-6'0,"0"0"0,0-3 0,0 2 0,-3-4 0,0 1 0,-2-8 0,-3-3 0,1-5 0,-3-1 0,4 1 0,4 6 0,1 1 0,4 10 0,3-3 0,3 6 0,1-3 0,1 3 0,-2 2 0,3 2 0,0-1 0,1 2 0,-2-2 0,45 14 0,-38-8 0,34 7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1:33.1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23 24575,'26'0'0,"1"0"0,12-6 0,4 4 0,0-8 0,-4 9 0,-19-3 0,-7 4 0,-7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1:34.2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 24575,'19'-4'0,"27"1"0,0 3 0,37 0 0,-24 0 0,-3 0 0,-23 0 0,-20 3 0,-8 3 0,-5 1 0,-4 10 0,1-6 0,-6 14 0,2-5 0,-2 7 0,0-1 0,4-6 0,-7 5 0,10-5 0,-9-3 0,11 1 0,-6-9 0,6-2 0,-3-2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1:34.6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21 24575,'20'-7'0,"5"2"0,-11 2 0,4 1 0,-11 1 0,-2-2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18.4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1 542 24575,'39'-12'0,"4"1"0,26 3 0,-23-2 0,20 9 0,-23-10 0,13 10 0,13-13 0,3 12 0,1-12 0,9 13 0,-9-13 0,-14 8 0,20-3 0,-46 1 0,46 0 0,-33-4 0,23-4 0,-13 2 0,13-1 0,-10 6 0,11-5 0,-1 13 0,3-13-569,27 12 569,-10-13 0,-34 14 0,2 0 0,0-7 0,1-1 0,-6 7 0,1 2 0,10-4 0,-1-1 0,27-3 0,10 6 0,-50-6 0,0 0 0,40 6 0,-33-7 0,0 1 0,-5 6 0,0 1 0,0-7 0,0 0 0,5 7 0,0 0 0,-5-6 0,0-2 0,6 4 0,1-1 0,0-3 0,-1-1 0,1 5 0,-1-1 0,1-2 0,0-1 0,-7 4 0,0 0 0,47-5 0,-12-5 0,0 13 0,-14-12 0,10 12 0,-9-12-135,-1 13 135,10-15 0,4 14-569,-36-6 1,2 0 568,11 6 0,2 2 0,1-4 0,0-1 0,5 5 0,3 0-896,4 0 0,1 0 896,2 0 0,0 0 0,-1 0 0,1 0 0,5 0 0,-1 0 0,-11 0 0,0 0 0,11 5 0,1 0 0,-12-4 0,0 0 0,5 4 0,0 0 0,-7-4 0,0-2 0,7 1 0,0 0 0,-5 0 0,0 0 0,11 0 0,1 0 0,-5 0 0,-1 0 0,0 0 0,1 0 0,6 0 0,-3 0 0,-16 0 0,-1 0-403,11 1 0,-1-2 403,-11-3 0,-1-1 0,1 4 0,0 0-263,-1-4 0,-2 0 263,-11 5 0,-2 0 0,7 0 0,-2 0 0,34 0 0,10-7 0,-1 5 0,-35-6 0,-2 7 0,-4 2 894,-17-1-894,18 0 0,2 0 0,3 0 1745,22 0-1745,-15 0 1457,-14 6-1457,0-4 803,-1 4-803,1-6 66,0 6-66,-13-4 0,23 4 0,-33-6 0,33 0 0,-23 6 0,13-4 0,0 4 0,0 0 0,13-4 0,-10 16 0,23-14 0,-9 16 0,12-19 0,-12 13 0,9-12 0,-10 12 0,1-13 0,-4 7 0,-26-4 0,10-3 0,-24 7 0,11-7 0,-14 3 0,-6-2 0,5-1 0,-11 2 0,10 0 0,-4 2 0,7 0 0,-1 3 0,1-7 0,-1 7 0,1-7 0,-1 7 0,0-7 0,-6 5 0,-1-5 0,-1 1 0,2 2 0,0-3 0,-1 3 0,-7-1 0,-3-2 0,0 1 0,-6-2 0,0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20.3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24575,'12'12'0,"0"0"0,6-1 0,9 14 0,14-4 0,9 13 0,6-6 0,-13-9 0,-4 3 0,-19-17 0,-4 6 0,-5-8 0,-7 3 0,4-2 0,-7 1 0,4-4 0,-8 13 0,2-8 0,-9 11 0,-6-5 0,3 1 0,-3 1 0,4-4 0,5 1 0,-1-4 0,2 1 0,-1 1 0,-1 0 0,1 1 0,-5 1 0,3-4 0,0 1 0,0-2 0,3 3 0,0-2 0,-1 1 0,1-2 0,0 0 0,3-2 0,0-2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8:50.1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234 71 24575,'-17'4'0,"-21"0"0,24-1 0,-24-2 0,24 4 0,-4-4 0,6 4 0,2 1 0,-1 1 0,4 1 0,-2 1 0,3 0 0,0 3 0,0-2 0,0 1 0,2-4 0,-1 4 0,4-2 0,-2 3 0,3-2 0,0 7 0,-3 1 0,2 2 0,-3 18 0,4-21 0,2 14 0,-1-13 0,2-4 0,-1 4 0,-1 1 0,4-6 0,-1 6 0,2-7 0,-3 0 0,2-3 0,-1 3 0,-1-3 0,2 3 0,-4 0 0,2 0 0,-1 0 0,-1-3 0,4 3 0,-1-3 0,-1 0 0,2 0 0,-1-3 0,2 0 0,0 0 0,0 0 0,-3 0 0,5 0 0,-4 3 0,7-3 0,-1 3 0,-1-3 0,2 0 0,-1-3 0,-1 3 0,2-3 0,-1 0 0,8 0 0,-4-3 0,10 4 0,-10-3 0,4 3 0,-6-4 0,7 0 0,-6 2 0,6-1 0,-1 2 0,-4-3 0,4 0 0,-6 2 0,7-1 0,-6 2 0,6-3 0,-1 0 0,-4 0 0,4 2 0,0-1 0,-4 2 0,11-3 0,-5 0 0,0 0 0,-2 0 0,-6 0 0,0 0 0,0 0 0,-2 0 0,1 0 0,-4 0 0,24 0 0,-20 0 0,26 0 0,-26 2 0,8-1 0,-7 4 0,0-4 0,0 2 0,0-3 0,0 0 0,-3 2 0,2-1 0,-1 2 0,8-3 0,-4 2 0,4-1 0,-6 4 0,7-4 0,1 2 0,0-1 0,4-1 0,-4 2 0,0-3 0,-1 0 0,-7 0 0,0 0 0,6 0 0,-4 0 0,4 0 0,-8 0 0,1 0 0,-4 0 0,4 0 0,5 0 0,-3 0 0,3 0 0,-5 0 0,-1 0 0,-1 0 0,2 0 0,-1 0 0,2 0 0,-3 0 0,2 0 0,-1 0 0,-1 0 0,2 0 0,-4 0 0,2 0 0,-3 0 0,0 0 0,2 0 0,2-3 0,2 2 0,0-2 0,0 3 0,0 0 0,-3 3 0,2-2 0,5 1 0,-2-2 0,4 3 0,-6-2 0,-3 1 0,0-2 0,-3 0 0,0 0 0,0 0 0,3 0 0,0 3 0,0-2 0,3 1 0,-3-2 0,3 0 0,-3 0 0,3 0 0,-3 0 0,3 0 0,-3 0 0,0 0 0,-3 0 0,3 0 0,-3 0 0,6-2 0,-6 1 0,6-2 0,-6 3 0,6-2 0,-3 1 0,3-2 0,0 3 0,6 0 0,-7 0 0,7 0 0,-9 0 0,1 0 0,1 0 0,-4 0 0,1 3 0,1-2 0,0 1 0,1 1 0,-2-2 0,1 1 0,7-2 0,-5 0 0,6 0 0,-7 0 0,8 4 0,-4-3 0,2 3 0,-8-4 0,1 0 0,0 0 0,10 0 0,-8 0 0,6 0 0,-10 0 0,4 0 0,-4 0 0,2 0 0,-3 0 0,9 0 0,-7 0 0,10 0 0,-9 3 0,3-3 0,-3 3 0,3-3 0,-3 0 0,3 0 0,0 0 0,-3 0 0,0 0 0,0 0 0,6 0 0,5 4 0,0-3 0,-1 3 0,-1-4 0,-4 0 0,4 0 0,-8 0 0,1 0 0,-2 0 0,3 0 0,0 0 0,-2 0 0,1 0 0,-4 0 0,4 0 0,-4 0 0,4 0 0,-4 0 0,10 0 0,1 0 0,2 0 0,-2 0 0,-6-3 0,-3 2 0,0-1 0,-3 2 0,0 0 0,0 0 0,3 0 0,0-3 0,3 0 0,-3-4 0,3 4 0,-6-2 0,6 1 0,-6-2 0,6 3 0,-3-3 0,3 3 0,-3-3 0,3 0 0,-3 2 0,3-1 0,-3 1 0,3-2 0,-6 0 0,6 0 0,-8 0 0,6-3 0,-6 2 0,5-4 0,-3 2 0,0-4 0,0 4 0,3-2 0,-3 1 0,3-2 0,-3 0 0,-3 0 0,3 2 0,-6 1 0,3 1 0,-3-2 0,0-2 0,0 0 0,0 3 0,0-3 0,0 3 0,0-3 0,0-1 0,-3 1 0,0 3 0,-3-3 0,0 3 0,0-3 0,-3 2 0,-1 2 0,-2-1 0,0 2 0,3-2 0,-9-2 0,7 4 0,-14-6 0,5 1 0,-7 3 0,1-8 0,-14 5 0,-3-10 0,0 8 0,3-3 0,14 4 0,6 5 0,-5-5 0,5 5 0,0 1 0,1-1 0,7 2 0,-7 3 0,6-3 0,-12 2 0,5 0 0,-7-4 0,1 7 0,-1-7 0,1 3 0,-14 0 0,10-2 0,-23-1 0,23 3 0,-9-5 0,-1 9 0,10-7 0,-9 7 0,19-6 0,-5 6 0,4-5 0,1 5 0,-5-3 0,5 0 0,0 3 0,-5-3 0,11 1 0,-10 2 0,3-1 0,1-1 0,-18 2 0,15-1 0,-10-1 0,8 2 0,11-1 0,-11 2 0,11-3 0,-11 2 0,12-2 0,-12 3 0,11-2 0,-5 1 0,7-2 0,0 3 0,3 0 0,-3 0 0,3 0 0,-3 0 0,0-2 0,-7 1 0,5-2 0,-11 3 0,5-4 0,-6 3 0,6-3 0,-5 4 0,14 0 0,-7 0 0,11 0 0,-4 0 0,1 0 0,1 0 0,-3 0 0,6 0 0,-12 4 0,0-3 0,-2 3 0,2-1 0,-1-3 0,-1 3 0,-7-3 0,-12 0 0,9 0 0,-23-6 0,-3 4 0,-3-4 0,-24 6 0,24 0 0,-24 0 0,24 0 0,-10 0 0,13 0 0,13-4 0,3 3 0,14-3 0,-14 4 0,16 0 0,-4 0 0,19 0 0,5-3 0,2 3 0,2-3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8:51.8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69 1 24575,'-3'12'0,"-2"6"0,-5 15 0,1-3 0,-2 9 0,3-19 0,0 5 0,4-11 0,0 4 0,1-6 0,2-3 0,-1 0 0,2-3 0,0 3 0,0-3 0,0 3 0,0-3 0,0 0 0,0 0 0,0 3 0,0 0 0,0 0 0,0 0 0,0-3 0,0 0 0,5 0 0,-1-3 0,5 0 0,-1-3 0,8 0 0,-2 0 0,4 0 0,1-4 0,-6 3 0,3-3 0,-7 4 0,-1 0 0,2 0 0,2-2 0,-3 1 0,0-2 0,-6 3 0,0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8:53.3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242 7 24575,'-9'-3'0,"-9"0"0,7 3 0,-5 0 0,5 0 0,4 0 0,-2 0 0,3 0 0,-3 3 0,2-3 0,-1 6 0,-1-6 0,2 6 0,-2-3 0,1 3 0,-8 1 0,2-1 0,-5 2 0,10-5 0,-2 2 0,1-1 0,1 2 0,3 2 0,3-1 0,3 4 0,2-1 0,2-1 0,2 0 0,0-6 0,2 2 0,8-4 0,-2 4 0,4-4 0,-8 2 0,-2-3 0,-2 2 0,3-1 0,7 6 0,-3-4 0,6 2 0,-7 0 0,0-2 0,0 3 0,-3 0 0,0-2 0,-3 1 0,-3-2 0,2 3 0,-4 3 0,2 0 0,-1 3 0,-1-2 0,2 1 0,-3-2 0,0 1 0,0 1 0,0-4 0,-3 4 0,-3-2 0,-1 1 0,-4-2 0,4-2 0,-2-2 0,0-2 0,0-2 0,-3 0 0,0-2 0,-7 1 0,-1-6 0,-7 2 0,7 0 0,-5-2 0,12 6 0,0-6 0,7 6 0,6-2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8:54.1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 1 24575,'-4'18'0,"3"15"0,-9 10 0,8 13 0,-4-13 0,0 9 0,4-28 0,-4 7 0,6-21 0,0 1 0,0-4 0,0 4 0,0-7 0,0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51.9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233 1 24575,'-13'3'0,"-8"5"0,5-4 0,-12 6 0,5-2 0,0 1 0,-5 5 0,13-6 0,-14 6 0,14-7 0,0-2 0,9-2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8:54.9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62 24575,'2'-6'0,"2"-1"0,4 4 0,-1-2 0,4 4 0,-1-4 0,-1 1 0,2-2 0,-1 3 0,-1 0 0,2 3 0,-1 0 0,-1-3 0,0 2 0,-1-4 0,2 4 0,2-4 0,0 4 0,6-1 0,-4 2 0,10 0 0,-10 0 0,4 0 0,-6 0 0,0 0 0,0 0 0,-5 0 0,-2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8:56.5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0 252 24575,'4'-9'0,"1"3"0,-4-6 0,4 3 0,-2-3 0,5-7 0,-5 5 0,5-11 0,-7 12 0,3-6 0,-1 7 0,-3 3 0,3-3 0,0 3 0,0-3 0,4-7 0,-1 5 0,2-1 0,-5 6 0,0 8 0,4 11 0,-2 1 0,4 27 0,-3-15 0,-1 16 0,4-12 0,0-1 0,-1 1 0,0-7 0,-4-2 0,2-11 0,-2-14 0,4-7 0,5-13 0,-1-13 0,3-3 0,-3 0 0,-2 10 0,-3 15 0,-4 6 0,5 2 0,-4 9 0,6 12 0,-2 9 0,3 19 0,-2-9 0,-2 10 0,-3-14 0,0 0 0,0-6 0,0-4 0,-1-5 0,-3-4 0,0 4 0,3-4 0,-3 2 0,3-1 0,-3-1 0,3 4 0,-3-1 0,3-4 0,-3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8:57.3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 1 24575,'0'9'0,"-3"2"0,0-1 0,-1-1 0,2 2 0,2-7 0,0 2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8:57.6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24575,'3'12'0,"0"0"0,-1-2 0,-1 1 0,2-7 0,-3 1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8:58.8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63 117 24575,'6'-4'0,"2"-1"0,2 1 0,1-2 0,-1 0 0,-2 3 0,-2-3 0,3 3 0,-2-3 0,1 0 0,-4-3 0,-2 0 0,-4-1 0,-2 1 0,-2 3 0,0 0 0,0 3 0,-3-3 0,0 6 0,-1-6 0,-1 5 0,4-1 0,-2 2 0,1 2 0,-2 2 0,3 2 0,-1 0 0,5 0 0,-3 0 0,0 0 0,0 2 0,2-1 0,1 4 0,1-4 0,1 4 0,-4-1 0,4 2 0,-2-3 0,3 0 0,0-3 0,0 2 0,3-1 0,0 2 0,3-3 0,3 0 0,0-3 0,1 2 0,-2-1 0,7 3 0,-4-3 0,8 2 0,-1-5 0,-4 1 0,4 1 0,0-2 0,-9 1 0,2-2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8:59.9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12 169 24575,'0'-9'0,"0"0"0,0-3 0,0 0 0,0 0 0,0-7 0,0 5 0,-5-1 0,3-3 0,-3 7 0,8-5 0,0 7 0,3 6 0,3-3 0,0 6 0,3-3 0,0 3 0,6 0 0,-4 2 0,11 3 0,-12 1 0,6 2 0,-7-2 0,-3 2 0,0-4 0,-6 7 0,0-7 0,-3 7 0,0-1 0,3-1 0,3-8 0,0-3 0,3-9 0,0 1 0,-3-2 0,5 3 0,-4 0 0,11 2 0,-10 3 0,10 0 0,-11 4 0,4 0 0,-2 0 0,3 3 0,-2 0 0,1 6 0,-4-3 0,4 3 0,-7 0 0,4-3 0,-7 3 0,4 0 0,-4 6 0,1-4 0,1 4 0,-2-6 0,4-2 0,-2-1 0,1-4 0,-2-2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00.7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24575,'0'9'0,"0"3"0,0-6 0,3 6 0,-3-3 0,3 0 0,0 0 0,-3 0 0,8-3 0,-4 3 0,2-3 0,0-3 0,0 3 0,3-3 0,3 0 0,-3 0 0,3-3 0,3 0 0,5 0 0,7 0 0,-1 0 0,1 0 0,-7 0 0,-5-3 0,-6 0 0,-3-3 0,3-3 0,-5 0 0,1-1 0,-5-1 0,3 1 0,-3 1 0,3 3 0,-3 3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01.6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24575,'6'9'0,"1"6"0,1 5 0,5 7 0,-4-1 0,6 14 0,-9-10 0,3 3 0,-5-9 0,0-10 0,2 2 0,-5-5 0,2-4 0,-3 4 0,0-4 0,0 1 0,0-2 0,2 3 0,-1 0 0,4 1 0,-4-2 0,2-4 0,-3-2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02.8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150 1 24575,'-6'6'0,"-3"0"0,0 0 0,-1 0 0,-1 0 0,2 0 0,-4 0 0,4 0 0,-2 0 0,1 0 0,-2 0 0,3 0 0,0 0 0,3 0 0,0 3 0,-1 0 0,4 0 0,3 0 0,6-6 0,3 0 0,23-3 0,-15 0 0,21-4 0,-25 0 0,3-3 0,-7 1 0,-3-3 0,0 0 0,-3-1 0,0 1 0,-3 0 0,2 8 0,11 4 0,-2 7 0,7 5 0,1-1 0,-9-1 0,6-1 0,-10-6 0,-3-6 0,0-1 0,-3-2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03.3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24575,'23'43'0,"4"10"0,-10-10 0,4 26 0,-5 3 0,-6 1 0,-3-4 0,-3-26 0,0-10 0,0-26 0,-1-8 0,-3-6 0,0 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52.2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48 0 24575,'-3'7'0,"0"0"0,-4 3 0,0 0 0,0 1 0,0-1 0,3-1 0,-2-1 0,5-1 0,-2-4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03.8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68 24575,'-1'-2'0,"11"-3"0,21-5 0,11-2 0,1 5 0,-10-2 0,-17 5 0,-7 1 0,0-3 0,-3 6 0,6-6 0,-3 6 0,9-3 0,-9 3 0,2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04.8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56 0 24575,'-7'3'0,"1"-3"0,0 6 0,-3 0 0,3 0 0,-3 3 0,3 0 0,2 7 0,2-6 0,2 6 0,2-8 0,-1 2 0,4-1 0,-1 0 0,4-3 0,-1 0 0,4 0 0,-1-3 0,2 0 0,0-1 0,0-1 0,0 2 0,-3-3 0,2 0 0,-1-3 0,2-1 0,-3-2 0,2-3 0,-7 3 0,2-3 0,-4 3 0,-1-3 0,2 0 0,-9-4 0,2 1 0,-14 2 0,10-2 0,-10 4 0,11-1 0,-11 2 0,7 0 0,-4 3 0,6 4 0,3 6 0,2-2 0,2 1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05.5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68 176 24575,'-6'-12'0,"0"0"0,-3 0 0,-1 0 0,1 2 0,0-1 0,6 2 0,-3-4 0,3 1 0,-1 3 0,2-3 0,2 6 0,0-3 0,0 3 0,0 0 0,5-1 0,-1 4 0,5-2 0,-1 4 0,2-4 0,2 4 0,-6-2 0,0 3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06.6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24575,'9'6'0,"-3"0"0,-1 0 0,-4 0 0,4 3 0,-4-3 0,2 6 0,-3-3 0,0 3 0,2-3 0,-1 3 0,2-3 0,-1 0 0,-1-3 0,2-3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07.2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24575,'17'12'0,"4"8"0,-14-9 0,4 8 0,-5-7 0,0 0 0,0-3 0,-2 2 0,-2-4 0,-2 2 0,0-6 0,0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09.5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52 0 24575,'-3'12'0,"0"-2"0,-6 1 0,5-2 0,-4 1 0,7-2 0,-2 1 0,0-2 0,3 4 0,-3-2 0,0 3 0,3 0 0,-3 0 0,-1 7 0,3-8 0,-3 4 0,4-9 0,0 0 0,0 2 0,3-4 0,-3 2 0,3-6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10.3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43 0 24575,'-9'6'0,"0"-2"0,3 7 0,0-2 0,2 3 0,1-2 0,3-2 0,0-2 0,-2 0 0,1 0 0,-2 0 0,3 3 0,0-2 0,0 1 0,0-2 0,0 0 0,0 0 0,0 3 0,0 0 0,0 3 0,0-2 0,0-2 0,0-2 0,0-2 0,0-2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22.1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0 264 24575,'0'-12'0,"0"2"0,3-1 0,0 1 0,3-2 0,0 0 0,1-6 0,0 7 0,-3-5 0,1 10 0,-4 0 0,4 0 0,-1 0 0,2 0 0,0 0 0,-3 0 0,2 0 0,-1-1 0,2 1 0,-3 0 0,2-3 0,-1 0 0,-1-3 0,2 2 0,-4-1 0,4 4 0,-4-4 0,4 4 0,-4 1 0,2 3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23.9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24575,'3'6'0,"0"-3"0,3 2 0,0-4 0,0 2 0,3-1 0,0 2 0,1 2 0,7 1 0,-6-4 0,2 4 0,-2-4 0,-7 3 0,5-2 0,-1-2 0,2 4 0,2-5 0,-3 7 0,2-5 0,-4 1 0,2-2 0,-3 1 0,2-2 0,-1 4 0,4-2 0,-1 3 0,2 0 0,-3-2 0,0 1 0,-3-4 0,2 4 0,2 1 0,-1 1 0,0-1 0,-3-1 0,2-2 0,-1 1 0,2 1 0,-3-2 0,2 1 0,2 1 0,2-2 0,0 1 0,-3 1 0,-3-4 0,-3 1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25.2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1 204 24575,'8'-16'0,"-6"8"0,8-10 0,-6 9 0,2-3 0,-3 2 0,2-1 0,-1 4 0,-1-2 0,0 3 0,-1-3 0,2 3 0,2-3 0,-3 3 0,2-3 0,-1 2 0,2-4 0,-3 4 0,2-2 0,-1 0 0,-1 3 0,0-1 0,-3 5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52.3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137 1 24575,'-13'48'0,"-4"-3"0,6-15 0,-4 0 0,5-1 0,0 1 0,-1-7 0,-2-2 0,1 0 0,-1-9 0,7 2 0,0-11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26.0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24575,'2'6'0,"2"-2"0,6 4 0,20 2 0,-18-1 0,25 3 0,-28-1 0,15-1 0,-13 1 0,7-3 0,-6 3 0,-3-4 0,0 2 0,0-1 0,0-1 0,-2 4 0,3-4 0,-3 2 0,5-3 0,0 0 0,0 2 0,0-4 0,0 4 0,0-4 0,0-1 0,0 2 0,-5-7 0,-2 2 0,-5-4 0,0 1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27.9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1 412 24575,'6'-4'0,"3"-1"0,19-2 0,-4 3 0,9-2 0,-8 2 0,-5 3 0,0-3 0,4 4 0,-4 0 0,-2 0 0,0 0 0,-9-3 0,0 2 0,22-1 0,-17 2 0,18-3 0,-20 2 0,0-2 0,0 3 0,0 0 0,0-2 0,0 1 0,-3-2 0,0 3 0,-3-2 0,0 1 0,0-4 0,2 4 0,2-5 0,2 6 0,-3-3 0,0 3 0,-3 0 0,0-3 0,2 3 0,8-3 0,4 3 0,0 0 0,-1 0 0,-7 0 0,0 0 0,6-4 0,-7 3 0,7-3 0,-3 0 0,5 3 0,-2-3 0,6 4 0,-13-3 0,7 3 0,14-9 0,-15 7 0,21-4 0,-18 2 0,6 3 0,-6-6 0,5 7 0,-5-7 0,0 6 0,5-7 0,-12 7 0,6-3 0,-1 0 0,-4 3 0,4-3 0,1 0 0,1-1 0,0 0 0,4 2 0,-4-1 0,20 3 0,-10-7 0,9 7 0,1-10 0,-10 10 0,9-5 0,1-1 0,-17 6 0,15-5 0,-25 6 0,6-3 0,-7 2 0,6-5 0,-4 5 0,4-3 0,1 0 0,-6 0 0,25-1 0,-21 0 0,21 4 0,-18-2 0,0 1 0,-4 1 0,-5-2 0,-2 1 0,3 1 0,0-4 0,-2 1 0,1 1 0,-2 0 0,1 3 0,8-4 0,-8 3 0,15-3 0,-5 4 0,0 0 0,18-6 0,-1 4 0,5-4 0,11 6 0,-23-4 0,23 3 0,-11-3 0,14 4 0,-13 0 0,10-6 0,-23 4 0,22-4 0,-9 6 0,0 0 0,10 0 0,-24-4 0,24 3 0,-23-3 0,9 4 0,1-6 0,3 4 0,12-10 0,1 10 0,0-4 0,14 6 0,-24 0 0,33-8 0,-46 7 0,33-13 0,-37 12 0,4-4 0,-8 2 0,-5 3 0,-2-3 0,-1 1 0,-7 3 0,-4-3 0,0 3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28.9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1 254 24575,'39'-18'0,"4"5"0,13-7 0,13 12 0,-10-5 0,24 4 0,-24-5 0,23 4 0,-22-2 0,22 10 0,-10-12 0,1 6 0,-17-5 0,-4 0 0,-22 3 0,3 3 0,-8-1 0,-5 7 0,0-6 0,5 7 0,-12-3 0,12-1 0,-5 3 0,20-9 0,-10 4 0,22-1 0,-29 0 0,9 7 0,-14-3 0,-4 0 0,2 3 0,-5-3 0,-2 3 0,10 0 0,-6-3 0,6 3 0,-7-3 0,0 3 0,-5 0 0,-2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31.5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1 306 24575,'12'-7'0,"0"-1"0,0 4 0,6-3 0,-4 3 0,24-6 0,-15 5 0,30-3 0,-24 4 0,24-2 0,-23 5 0,9-6 0,-12 3 0,-1 3 0,-6-2 0,-1 3 0,-10 0 0,22-7 0,-17 6 0,24-10 0,-24 11 0,10-8 0,-10 7 0,11-3 0,-12 4 0,6-3 0,-7 2 0,0-1 0,0 2 0,0-3 0,6 2 0,-4-2 0,11 3 0,-5-4 0,6 4 0,14-4 0,-11 0 0,11 3 0,-1-3 0,-9 4 0,10-4 0,-1 3 0,-9-3 0,23-2 0,-11 4 0,1-4 0,-3 2 0,-14 3 0,1-3 0,-1 4 0,0 0 0,14-6 0,-10 4 0,22-10 0,-22 10 0,10-8 0,-14 9 0,1-3 0,-7 1 0,4 2 0,-10-1 0,11 2 0,-5-4 0,0 3 0,5-3 0,-5 4 0,0-3 0,-2 2 0,0-5 0,-4 2 0,4-1 0,-6 3 0,-2-1 0,1 2 0,-4-1 0,4 2 0,-2 0 0,10-4 0,14 3 0,-3-3 0,36 4 0,-20-7 0,10 6 0,10-5 0,-40 6 0,25-4 0,-37 3 0,4-3 0,-6 1 0,7 2 0,-6-4 0,12 4 0,-5-1 0,6-2 0,-6 3 0,-1-3 0,-12 4 0,-2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32.4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1 227 24575,'43'-12'0,"-4"1"0,1 6 0,-10-3 0,22 7 0,-9-9 0,13 8 0,0-4 0,13 6 0,-10-6 0,24 4 0,-24-10 0,10 4 0,-13-6 0,0 6 0,0-4 0,-13 6 0,-4-1 0,-12 3 0,12-2 0,-9 4 0,10-4 0,-14 2 0,13 3 0,-9-7 0,3 7 0,-8-3 0,-5 4 0,0-3 0,-4 3 0,-5-3 0,-4 3 0,4 0 0,-4 0 0,4 0 0,18-6 0,-6 4 0,30-10 0,-23 10 0,22-4 0,-22 6 0,10 0 0,-20 0 0,31-8 0,-25 6 0,18-5 0,-20 3 0,-16 3 0,5-3 0,-10 4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33.5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1 184 24575,'42'-4'0,"11"3"0,-10-9 0,13 8 0,13-12 0,-10 13 0,24-15 0,-24 14 0,23-13 0,-9 13 0,-1-12 0,-3 13 0,0-13 0,-23 12 0,7-6 0,-27 8 0,-6-2 0,-1-2 0,-7 1 0,0-3 0,0 3 0,0 0 0,0 0 0,6-1 0,2 3 0,0-3 0,18-2 0,-14 4 0,15-8 0,-12 5 0,-1 0 0,-6-2 0,-2 7 0,-8-3 0,1 3 0,-2 0 0,3-3 0,-2 3 0,1-3 0,-2 3 0,3 0 0,7 0 0,1 0 0,6 0 0,1 0 0,-10 0 0,7 0 0,-13 0 0,7 0 0,-8 0 0,-2 0 0,-4 0 0,-2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34.3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1 180 24575,'20'-7'0,"5"2"0,8-4 0,10 8 0,26-13 0,3 4 0,14 1 0,0 1-442,-1 0 442,1 6 0,12-5-420,-47 2 0,0 1 420,1 4 0,-2-2 0,36-13 0,-4 14 0,-36-10 0,7 10 0,-33-5 423,-1 2-423,-10-2 859,9-1-859,-1 3 0,3-2 0,5 5 0,-5-2 0,6-1 0,14 3 0,-10-7 0,9 7 0,-19-5 0,-4 5 0,-10-2 0,-4 3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35.0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99 24575,'82'-8'0,"-6"5"0,22-5 0,-25 8 0,-4-6 0,-13 4 0,13-12 0,-23 8 0,7-2 0,-27 0 0,-6 7 0,-4-3 0,-5 1 0,-1 2 0,8-1 0,2 2 0,6-4 0,1 3 0,-1-3 0,1 4 0,-1-4 0,1 3 0,-7-3 0,4 4 0,-10 0 0,4-3 0,-8 3 0,7-3 0,-6 3 0,5 0 0,-5 0 0,-7 0 0,2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35.6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24575,'2'3'0,"2"-2"0,14 1 0,2 2 0,20-3 0,16 11 0,-10-7 0,33 4 0,-33 1 0,23-8 0,-13 4 0,0 0 0,-13-4 0,-4 4 0,-12-6 0,-1 0 0,0 0 0,-6 0 0,-1 0 0,-1 0 0,2 0 0,0 0 0,5 0 0,-11 0 0,11 0 0,-5 0 0,6 0 0,0 0 0,-6 3 0,18-3 0,-23 3 0,15-3 0,-23 3 0,-1-3 0,-3 3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36.3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24575,'98'0'0,"-47"-1"0,0 2 0,7 2 0,0 2-859,-1 0 1,1 1 858,-1-1 0,1 0 0,6 5 0,0-2 0,-5-7 0,1 0 0,4 8 0,0 0 0,-5-7 0,-3-2 0,33 9 555,-7-9-555,-39 0 284,-10 0-284,-17 0 0,-5-3 0,-4 2 0,-1-1 0,-4 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52.5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114 1 24575,'-12'21'0,"-2"-6"0,2 6 0,1-10 0,-1 1 0,4-4 0,-5 2 0,5-1 0,-2-1 0,3 2 0,4-6 0,-1-1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37.0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40 24575,'99'-8'0,"-49"7"0,2 0 0,5-8 0,1 1-850,-1 6 0,1 2 850,0-5 0,-1 1 0,1 3 0,-1 2 0,-6 3 0,0 0 0,13-4 0,-3 1 0,18 7 0,-17-3 0,-2-1 550,2-2-550,21 6 0,-14-8 281,-23 0-281,7 0 0,-27-4 0,-9 3 217,1-3 0,-14 4 0,2 0 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37.5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72 24575,'18'0'0,"16"0"0,8 0 0,41 0 0,6-9-451,-39 8 1,2 0 450,-3-7 0,0 0 0,50 6 0,-10-14 0,10 15 0,-14-7 0,1 0 221,-27 6-221,-6-5 0,-33 7 0,-2 0 0,1 0 0,-6 0 0,0 0 0,-7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38.1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66 24575,'45'3'0,"8"0"0,46-3-1224,-42 1 0,1-2 1224,1-2 0,0-2 0,5-1 0,0 1 0,1-1 0,-1 1 0,-5 1 0,0 0 0,6-1 0,-2 1 92,-11 3 0,-2 0-92,49-8 541,-26 3-541,-24 5 0,-20-6 0,-18 7 0,-7 0 0,2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38.6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24575,'12'0'0,"19"0"0,6 6 0,32-4 0,16 4-643,-35-6 0,2 0 643,5 4 0,1 0 0,6-3 0,1 0 0,-5 3 0,-2 1 0,-6-2 0,-2 0 314,32-1-314,-39 4 0,-10-6 0,-17 0 0,-10 0 0,-3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39.1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 24575,'8'-4'0,"8"2"0,30 2 0,0 0 0,37 0 0,2 0-640,-35 0 1,2 0 639,6 0 0,-1 0 0,-5 0 0,-2 0 0,7 0 0,-2 0 312,21 0-312,6 6 0,-39-5 0,-10 6 0,-20-7 0,-7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39.6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24575,'12'0'0,"20"0"0,18 0 0,35 9 0,-29-4 0,3 1-1052,6 0 0,2-1 1052,12-1 0,0 1 0,-11 0 0,-1-2 0,4-2 0,-1 1 101,-17 1 0,-4 2-101,37 1 0,-17-4 0,-33 4 0,-4-6 0,-20 0 1574,0 3-1574,-3-3 0,-3 3 0,-3-3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40.2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24575,'9'0'0,"7"4"0,17-3 0,23 11 0,16-10 0,-22 6 0,-1 0 0,27-6 0,19 14 0,-36-14 0,-3 5 0,-16-7 0,-20 3 0,-2-2 0,1 1 0,-8-2 0,6 0 0,-7 3 0,-1-2 0,0 1 0,-1-2 0,2 3 0,8-2 0,2 1 0,-5-2 0,-3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40.7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24575,'56'6'0,"0"-4"0,26 13 0,-6-6-946,22 2 946,-12 4 0,-14-13 311,-16 9-311,-3-10 156,-30 3-156,9-4 0,-20 3 0,0-2 0,-5 1 0,-2-2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41.3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24575,'12'7'0,"16"3"0,15 2 0,26-4 0,16 6 0,4-4 0,-3 0 0,-30 2 0,-17-11 0,-21 3 0,-6-4 0,-9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41.7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 24575,'19'-3'0,"1"0"0,19 3 0,17 0 0,-10 4 0,20-3 0,-36 7 0,3-7 0,-20 3 0,-7-4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53.2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180 5 24575,'-11'-4'0,"-9"5"0,8 3 0,-16 6 0,12-3 0,-5 1 0,0 5 0,6-2 0,-6 2 0,13-6 0,2-4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42.3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24575,'40'0'0,"-11"0"0,24 0 0,-30 0 0,15 0 0,-24 0 0,4 0 0,-11 0 0,-2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42.7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24575,'12'0'0,"19"0"0,6 6 0,19-4 0,-14 4 0,11-6 0,-23 4 0,9-3 0,-19 3 0,-1-4 0,-13 0 0,0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45.3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88 24575,'12'0'0,"19"0"0,6 0 0,19 0 0,-1 0 0,1 0 0,-19 0 0,-6-2 0,-19 1 0,7-6 0,-8 4 0,4-5 0,-7 5 0,2-3 0,2 3 0,0-6 0,0 5 0,0-4 0,-3 5 0,0-1 0,-3-1 0,0 4 0,2-4 0,-1 4 0,2-4 0,-3 4 0,0-2 0,0 3 0,0 0 0,2 0 0,2 0 0,2 0 0,6 0 0,2 0 0,0 0 0,-1 0 0,-7-2 0,0 1 0,0-2 0,0 3 0,6 0 0,-4 0 0,4 0 0,-6 0 0,-3 0 0,-3 0 0,-3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48.1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0 421 24575,'19'-4'0,"1"-1"0,19-6 0,4-1 0,13-2 0,13 6 0,-9-4 0,9 10 0,-13-10 0,0 10 0,0-4 0,-14 2 0,11 3 0,-23-3 0,36-4 0,-20 7 0,36-15 0,-10 14 0,14-5 0,-13 7 0,-4 0 0,-13 0 0,-20 0 0,-7 0 0,-20-3 0,-1 0 0,2-1 0,-1-1 0,2 1 0,-1 1 0,2-2 0,0 4 0,6-2 0,2-1 0,0 0 0,5 0 0,8-5 0,-3 7 0,22-10 0,-22 6 0,10-1 0,-14-1 0,0 7 0,1-7 0,-7 7 0,-2-5 0,-6 5 0,0-2 0,-2 1 0,-2 1 0,-2-2 0,3 0 0,-2 3 0,4-3 0,-2 0 0,3 3 0,0-3 0,0 3 0,7-4 0,1 3 0,19-3 0,-9 4 0,9-4 0,1 3 0,-10-3 0,9 4 0,-12 0 0,-1 0 0,0-4 0,1 3 0,-7-3 0,-2 4 0,-6 0 0,0 0 0,-2-2 0,1 1 0,-2-2 0,1 3 0,-2 0 0,1 0 0,0 0 0,3-3 0,-2 3 0,1-3 0,5 3 0,-5 0 0,4 0 0,-7 0 0,2-3 0,8 3 0,-4-3 0,11 3 0,-5 0 0,6-4 0,-6 3 0,-2-3 0,1 4 0,-6 0 0,12 0 0,-11 0 0,4 3 0,14-3 0,-9 3 0,30-3 0,-30 0 0,9 0 0,-14 0 0,-4 0 0,4 0 0,-6 0 0,0 3 0,0-3 0,-3 3 0,3-3 0,-6 0 0,3-3 0,-3 3 0,0-3 0,3 3 0,-3-3 0,6 2 0,-3-1 0,23-4 0,-16 4 0,22-4 0,-24 3 0,11 2 0,-12-1 0,6 2 0,-1-4 0,-7 3 0,13-3 0,-6 0 0,8 3 0,-6-3 0,-4 4 0,-5 0 0,-4-3 0,1 2 0,1-1 0,0-1 0,3 2 0,0-1 0,7-2 0,14 3 0,-3-7 0,3 7 0,-15-3 0,-6 4 0,0 0 0,-2 0 0,7-4 0,-6 3 0,14-3 0,-11 4 0,10 0 0,-4 0 0,0 0 0,-1 0 0,-7 0 0,0 0 0,0 3 0,-3-3 0,3 3 0,-6-3 0,6 0 0,-3 0 0,3 0 0,-3 0 0,0 0 0,6 0 0,-7 0 0,10 0 0,-9 0 0,10 0 0,-6 0 0,6 0 0,-1 0 0,-4 0 0,4 0 0,1 0 0,-6 0 0,6 0 0,-7 0 0,0 0 0,0 0 0,-3 0 0,2 0 0,-4 0 0,4-3 0,-1 3 0,2-3 0,0 3 0,0 0 0,0 2 0,0-1 0,-3 2 0,2-3 0,-1 0 0,2 0 0,0 2 0,6-1 0,-4 2 0,4-3 0,-6 0 0,0 0 0,-3 0 0,3 0 0,-3 0 0,3 0 0,-3 0 0,9 0 0,-10-3 0,10 2 0,-11-1 0,4 2 0,-2 0 0,3-3 0,-2 2 0,1-1 0,-4 2 0,4 0 0,-2-3 0,3 2 0,-2-2 0,-2 3 0,-2-2 0,3 1 0,0-2 0,3 3 0,7-4 0,-8 3 0,6-3 0,-7 4 0,2 0 0,0-2 0,0 1 0,0-2 0,0 3 0,-3 0 0,0-2 0,-3 1 0,0-2 0,2 3 0,-1 0 0,4 0 0,-1 0 0,2 0 0,0 0 0,0 0 0,6 0 0,-4 0 0,4 0 0,1 0 0,-9 3 0,8-2 0,-8 1 0,2-2 0,-3 3 0,2-2 0,-1 1 0,8-2 0,-10 0 0,4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08.5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80 99 24575,'-9'3'0,"0"0"0,3 3 0,-3 0 0,2 3 0,-2-2 0,6 1 0,0-2 0,0 3 0,0 0 0,0 3 0,0 0 0,3-2 0,0-2 0,0-2 0,-3 0 0,3 0 0,-3 0 0,3 3 0,0-2 0,0 1 0,-3 1 0,2 0 0,-1 1 0,2-2 0,0-2 0,0 0 0,0 0 0,0 3 0,0 0 0,0 1 0,0-2 0,2-2 0,-1 0 0,2 0 0,-3 0 0,0 0 0,2 0 0,-1 3 0,4-2 0,-4 1 0,2-2 0,-1 0 0,2-2 0,4 1 0,2-4 0,2 4 0,6-4 0,-4 4 0,11-4 0,-12 1 0,3-2 0,-5 0 0,-4 0 0,2 0 0,-3 0 0,0 0 0,2 0 0,-1-3 0,4 0 0,-4 0 0,4 0 0,-1 0 0,-1 0 0,0-1 0,-3-1 0,0 2 0,0-3 0,2-3 0,-1 2 0,2-2 0,-3 3 0,-3 0 0,2 0 0,-4-3 0,4 2 0,-1-2 0,2 3 0,0 0 0,0 0 0,0 0 0,0 3 0,2-3 0,-4 3 0,2-6 0,-4 2 0,-1-2 0,2 3 0,-3-2 0,0-2 0,0-2 0,0 3 0,2 0 0,-1 3 0,2-3 0,4-7 0,-5 5 0,6-4 0,-8 9 0,3 0 0,0-1 0,1 1 0,-2-2 0,-2 1 0,0-2 0,0 0 0,0 0 0,0-1 0,0 2 0,0 1 0,0-1 0,-3-2 0,3 1 0,-6 0 0,3 0 0,-6 5 0,2-4 0,-1 5 0,2-1 0,-3 1 0,2 1 0,-2 1 0,3-2 0,0 3 0,-3 0 0,0 0 0,-3 0 0,-1 0 0,1 0 0,3 0 0,3 0 0,3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11.1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0 172 24575,'9'-12'0,"0"2"0,3 1 0,0 3 0,7-1 0,1-1 0,6-1 0,14 4 0,3-5 0,13 9 0,0-12 0,13 12 0,3-6 0,14 7-856,12-8 856,-47 7 0,0 0 0,0-4 0,0 1 0,5 4 0,0 0 0,-4-4 0,-2-1-379,39 3 379,-33-2 0,-3 0 0,9-3 0,21 6 0,-14-5 0,-10 6 0,23 0 0,-9 0 0,-1 0 0,10 0 0,-22 0 0,22 0 0,-10 0 0,-17-5 0,2 0-416,-5 4 1,2 0 415,10-4 0,0 1 0,-12 3 0,-2 2-261,49-1 261,-14 0 0,1 0 0,-14 0 0,10 0 0,-22 0 791,9 0-791,0 0 0,-10 0 0,24 0 0,-11 0 0,14 7-441,12-5 441,-47 6 0,0 0 0,0-6 0,0-1 0,5 2 0,0 2 0,-4 0 0,-2-1 0,1-4 0,0 2 0,6 6 0,-2 1 0,34-7 0,-33 2 0,0 0 0,33 4 0,9-6 0,-12 13 0,13-13 0,-48 6 0,0 0 0,0-7 0,0 0 0,5 8 0,0-1 0,33-6 0,-33 7 0,-1-1 0,21-6 0,-22 7 0,1 0 0,20-7 586,11 12-586,-4-5 0,-22 0 0,22 6 0,-23-13 0,23 13 0,-9-13 0,-1 12 0,-3-13 0,1 5 274,-11 1-274,10-6 0,-13 11 0,0-10 852,0 10-852,0-10 265,0 10-265,0-4 0,0 0 0,0 4 0,-1-4 0,1 6 0,-19-4 0,14-3 0,-34-1 0,14-6 0,-12 3 0,-6 0 0,6-3 0,-1 3 0,-7 0 0,13-3 0,-6 7 0,8-6 0,0 7 0,14-1 0,-10-2 0,22 8 0,-9-6 0,0 5 0,10-5 0,-10 3 0,-1-4 0,11 1 0,-30 0 0,15-3 0,-18 0 0,-2 2 0,6-5 0,-13 4 0,4-4 0,-6 4 0,-3-4 0,0 2 0,3-1 0,0 2 0,3 2 0,0 0 0,0-3 0,7 4 0,-6-4 0,12 6 0,-11-3 0,10-1 0,-4 1 0,0-2 0,-4 0 0,-7-1 0,-6-3 0,0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12.3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1 229 24575,'3'1'0,"-3"-5"0,28-12 0,-18-5 0,24-6 0,-6-18 0,-11 20 0,11-12 0,-21 25 0,4 0 0,-4 0 0,4 2 0,-7 4 0,2 3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13.0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24575,'6'9'0,"3"-2"0,-5 4 0,6-2 0,3 2 0,-2 1 0,13-3 0,-6 1 0,2 0 0,-2-2 0,-6 3 0,0-4 0,0 2 0,0-3 0,0 0 0,0 0 0,0 0 0,-3 0 0,3 0 0,4 1 0,-3-1 0,6 1 0,-1 5 0,2-4 0,6 5 0,14-2 0,-22-6 0,7 2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14.3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0 242 24575,'9'0'0,"7"0"0,4 0 0,19 0 0,-9 4 0,23-3 0,-23 3 0,9 0 0,-13-3 0,-6 3 0,5 0 0,-14-6 0,4 0 0,-11-5 0,-2-2 0,-2 1 0,0-2 0,0-8 0,0-3 0,-4-5 0,-4-27 0,-6 20 0,2-14 0,0 29 0,12 11 0,0 5 0,4 2 0,-2 3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1:46.0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2983 149 24575,'-6'-12'0,"2"2"0,-7 1 0,1 1 0,-8 0 0,-2-7 0,-7 2 0,7 0 0,-18-8 0,21 12 0,-21-8 0,18 14 0,0-4 0,4 6 0,-2-1 0,9 2 0,-15 0 0,7 0 0,-3 0 0,-18 0 0,14 3 0,-16-2 0,1 10 0,9-10 0,-3 5 0,8-6 0,11 3 0,-11-2 0,11 4 0,-4-4 0,0 7 0,5-2 0,-5 4 0,0 0 0,7-4 0,-4 4 0,6-4 0,-1 3 0,1-3 0,0 0 0,3 0 0,0 0 0,0 0 0,0 0 0,0 0 0,0 0 0,-1 3 0,0 6 0,-2-1 0,4 4 0,-5 1 0,7-8 0,-2 4 0,-2 0 0,6-7 0,-3 10 0,4-2 0,-7 4 0,1 6 0,-10 14 0,7-11 0,-4 24 0,3-23 0,3 9 0,3 1 0,1-20 0,2 11 0,-1-24 0,2 4 0,0-1 0,0-1 0,0 2 0,-4 5 0,3-2 0,-3 4 0,4-6 0,0 7 0,0-6 0,0 25 0,0-21 0,0 14 0,0-19 0,0 0 0,0 0 0,0-2 0,0 1 0,0-2 0,0 1 0,0 1 0,0-2 0,0 3 0,0 7 0,0-6 0,0 25 0,0-14 0,-4 15 0,3-19 0,-3 5 0,1-11 0,3 4 0,-3-9 0,3 9 0,0-7 0,0 5 0,-4 2 0,3-1 0,-3 3 0,4 5 0,0-12 0,0 12 0,0-11 0,0 4 0,0-6 0,-4 7 0,3-8 0,-3 6 0,4-7 0,0 8 0,0-4 0,0 4 0,-4 0 0,3-4 0,-3 4 0,4 1 0,-3-6 0,3 6 0,-3-7 0,0 0 0,3 0 0,-3 0 0,3 6 0,0-4 0,-8 11 0,2-5 0,-3 0 0,3-2 0,5 0 0,-5-4 0,3 5 0,0-8 0,-3 1 0,6 0 0,-6 0 0,3 0 0,-3 0 0,2 0 0,-1 0 0,1 0 0,-2 0 0,0 0 0,3 0 0,-8 7 0,6-6 0,-3 3 0,2-4 0,3-3 0,0 3 0,-3 0 0,3-3 0,-1 3 0,2-3 0,-4 3 0,5-3 0,-7 3 0,7-3 0,-4 0 0,4 3 0,-4-6 0,4 3 0,-4-3 0,4 3 0,-5 0 0,3 3 0,-3-3 0,0 3 0,2-6 0,-1 6 0,4-6 0,-4 6 0,1-6 0,-2 3 0,3-3 0,-2 0 0,1 3 0,-2-5 0,-3 6 0,2-6 0,-10 10 0,8-7 0,-6 5 0,6-6 0,2 0 0,-4 2 0,2-1 0,-1 2 0,1-3 0,3 0 0,-3 0 0,3 0 0,-6 0 0,5 2 0,-1-4 0,-1 4 0,-1-4 0,-2 2 0,3-3 0,-3 2 0,3-4 0,0 4 0,0-4 0,0 4 0,-1-1 0,-2 1 0,3-1 0,-9 2 0,7-2 0,-7 3 0,5-1 0,1 0 0,0-2 0,0 1 0,-6 3 0,4 0 0,-2 0 0,5-2 0,4-6 0,-5 6 0,3-3 0,-3 3 0,-7 1 0,-1 1 0,3-3 0,-21 11 0,24-10 0,-24 11 0,18-10 0,0 1 0,1-4 0,7 2 0,0-3 0,0 3 0,0-3 0,-1 3 0,-5-2 0,4 0 0,-4 2 0,6-5 0,-20 8 0,9-4 0,-30 9 0,23-5 0,-3-2 0,14 0 0,7-7 0,0 3 0,0 0 0,-7-3 0,6 6 0,-3-6 0,7 3 0,0 0 0,0-3 0,-1 3 0,-1 0 0,4-3 0,-4 3 0,4 0 0,-5-3 0,3 3 0,-3 0 0,0-3 0,2 6 0,1-6 0,1 3 0,-8 1 0,5 0 0,-7 3 0,8-1 0,-2-3 0,0 3 0,0-6 0,3 3 0,0-3 0,0 3 0,0-3 0,-3 6 0,-7-6 0,5 3 0,-4-3 0,6 3 0,0-3 0,-7 3 0,5-3 0,-4 3 0,6-3 0,0 3 0,-1 0 0,4-3 0,-2 3 0,1-3 0,-2 3 0,0 0 0,2 0 0,-1 0 0,2 0 0,-4 0 0,-5 0 0,4 3 0,-2-6 0,5 3 0,1-3 0,-2 0 0,0 0 0,5 0 0,2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53.4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140 0 24575,'-10'7'0,"2"0"0,-5-1 0,3 1 0,-4-3 0,0 2 0,1-5 0,-8 2 0,5-3 0,1 0 0,9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1:46.5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0 232 24575,'0'-10'0,"3"-1"0,3 2 0,0-1 0,3-1 0,0 1 0,3-8 0,-2 4 0,3-5 0,-3 7 0,8-2 0,-4 4 0,11-7 0,-5 5 0,-3-1 0,-2 2 0,-6 5 0,-3-3 0,3 2 0,-6 1 0,0 3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1:47.4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0 24575,'-3'5'0,"5"2"0,2 2 0,5 3 0,6-4 0,-4 1 0,14 3 0,-12-5 0,6 4 0,-1-7 0,-7 4 0,7-7 0,-9 7 0,1-5 0,-2 1 0,1 1 0,0-2 0,-2 3 0,1-2 0,-7-2 0,1-2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1:20.9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25 24575,'6'3'0,"0"-3"0,13-4 0,-6 0 0,12 0 0,-5 4 0,6-4 0,-6 3 0,-1-3 0,-1 4 0,-4-3 0,4 3 0,-6-3 0,0 3 0,0 0 0,7 0 0,1 0 0,6 0 0,1 4 0,-1-3 0,0 3 0,1-4 0,-7 2 0,5-1 0,-12 2 0,6-3 0,-7 0 0,6 4 0,-4-3 0,10 3 0,-4-4 0,1 2 0,3-1 0,-10 4 0,24-4 0,-21 2 0,21-3 0,-18 3 0,0-2 0,5 3 0,-12-1 0,12-2 0,-11 4 0,10-4 0,-10 1 0,24 4 0,-21-4 0,21 8 0,-18-9 0,6 3 0,-6-1 0,31-3 0,-31 3 0,32-3 0,-32 0 0,0 0 0,-2 0 0,0 4 0,2-3 0,0 3 0,-1-4 0,-1 0 0,-4 0 0,4 0 0,1 0 0,-6 2 0,12-1 0,-11 2 0,11-3 0,-12 0 0,6 2 0,-1-1 0,-4 2 0,23-3 0,-20 0 0,15 0 0,-20 0 0,6 4 0,-4-3 0,4 3 0,1-4 0,-6 0 0,6 0 0,-1 3 0,2-2 0,0 3 0,-1-4 0,-7 3 0,19-2 0,-14 1 0,15 1 0,-1-2 0,-8 1 0,30 5 0,-23-6 0,22 5 0,-9 0 0,0-4 0,-3 4 0,-14-6 0,0 0 0,1-4 0,-10 3 0,1-3 0,-2 4 0,-3 0 0,12 0 0,-11 0 0,4 3 0,1-2 0,1 1 0,0-2 0,4 0 0,-4 0 0,7 0 0,-7 0 0,18-6 0,-15 5 0,30-6 0,-10 7 0,13 0 0,13 0 0,-23 4 0,20-3 0,-10 3 0,-10-4 0,20 0 0,-10 0 0,3 0 0,23 0 0,-9-8 0,-1 6 0,-3-11 0,0 11 0,4-4 0,12 6 0,1-8 0,-27 6 0,20-5 0,-19 7 0,12 0 0,-3 0 0,-32 0 0,-6 0 0,-24 0 0,-2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1:22.1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81 24575,'5'-2'0,"32"1"0,6-2 0,26 3 0,13 0 0,-32 0 0,2 0-620,0 0 1,1 0 619,17 0 0,-2 0 0,24 8 0,-29-7 0,-1 0 0,27 6 181,-3-7-181,-17-6 0,-26 4 0,10-4 0,-11 6 0,14-6 931,0 4-931,13-4 0,4 6 0,12 0 0,1 0-521,0 0 521,12 9 0,-46-8 0,-2 0 0,39 7 0,-33-7 0,-3-2 0,9 1 0,34 8 0,-50-6 0,33 13 0,-33-13 0,36 5 0,-22-7 0,22 0 0,-23 0 0,23 0 648,-35 0-648,18 0 0,-22 0 0,0-3 0,-3 2 0,-20-3 0,4 0 0,-10 3 0,11-7 0,-5 7 0,19-9 0,-9 8 0,23-11 0,-10 12 0,13-12 0,0 6 0,-1-7 0,-12 6 0,10-5 0,-23 12 0,3-8 0,5 8 0,-21-2 0,34 3 0,-28 0 0,30 0 0,-10 0 0,-7 3 0,2-2 0,-25 1 0,1-2 0,-9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1:23.4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1 278 24575,'39'-7'0,"4"6"0,26-13 0,4 12 0,-26-6 0,5 0-753,11 6 0,2 2 753,-5-5 0,2 1 0,9 3 0,-1 2 0,-11-1 0,-3 0-123,-5 0 1,0 0 122,6 0 0,-2 0 0,21 0 0,19-8 0,-22-1-124,-1-1 124,10 3 0,-22 0 0,22 6 0,-10-13 0,14 4 0,-14 1 0,24-7 0,-34 13-305,-9 0 0,3-2 305,33-4 0,-32 9 0,1-2 0,-7-6 0,0 0 0,5 7 0,0 0 0,33-14 0,9 13 1061,-38-10-1061,-8 11 622,-25-3-622,-1 4 130,1-4-130,-7 3 672,18-2-672,24 3 0,14 0 0,-21 0 0,2 0-487,-6 0 0,0 0 487,12 0 0,2 0 0,1-5 0,0 0 0,-6 5 0,-2-2 0,0-7 0,-4 1 0,18 6 0,-16-9 0,-22 10 0,-19-6 0,-9 6 0,-3-1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1:49.3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1 505 24575,'8'0'0,"2"0"0,2 0 0,0 0 0,0 0 0,0 0 0,0-3 0,-3 2 0,2-1 0,-1 2 0,2-3 0,-3 2 0,9-2 0,-7 1 0,7 1 0,-8-4 0,1 4 0,-4-2 0,1 1 0,-2 1 0,0-2 0,0 0 0,0 3 0,0-3 0,3 3 0,-2 0 0,1 0 0,-2-3 0,0 0 0,-2-6 0,1 2 0,-4-4 0,1 1 0,-2-2 0,0 0 0,0-6 0,-6-16 0,0 5 0,-7-24 0,3 23 0,-5-10 0,7 20 0,-4 2 0,9 6 0,-5 2 0,7-1 0,-5 1 0,2-8 0,-1-2 0,0-1 0,-3-3 0,5 10 0,-2 1 0,2 7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2:27.2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19 24575,'12'0'0,"-3"0"0,2 0 0,-4-2 0,2 1 0,-3-2 0,0 3 0,0 0 0,0 0 0,0 0 0,0 0 0,2 0 0,2 0 0,-1-3 0,0 3 0,-1-3 0,2 3 0,2 0 0,-3 0 0,0 0 0,-1-3 0,-1 3 0,4-3 0,-4 3 0,4 0 0,-4 0 0,4 0 0,-4 0 0,2 0 0,-1 0 0,-1 0 0,2 0 0,-3 0 0,0 0 0,0 0 0,0 0 0,0 0 0,2 0 0,-1 0 0,2 0 0,-3 0 0,0 3 0,-3-3 0,0 3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2:33.3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13 24575,'6'-3'0,"3"0"0,0 3 0,3 0 0,0 0 0,6 0 0,-4 0 0,2 0 0,-5 0 0,-2 0 0,3 0 0,-2 0 0,1 0 0,5 0 0,-2 0 0,1 0 0,-3 0 0,-6 0 0,3 0 0,0 0 0,-3 0 0,3 0 0,0 0 0,-3 0 0,12 0 0,-7 0 0,7 0 0,-6 0 0,-2 0 0,1 0 0,-4 0 0,1 0 0,1 0 0,-2 0 0,4 0 0,-2 0 0,3 0 0,0 0 0,-2 0 0,-2 0 0,-2 0 0,0 0 0,3-3 0,0 3 0,1-3 0,-2 3 0,1 0 0,-2 0 0,1 0 0,-2 0 0,0 0 0,0 0 0,3 0 0,-2 0 0,1 0 0,1 0 0,-2 3 0,1-3 0,1 3 0,0-3 0,1 0 0,1 0 0,-2 3 0,1-3 0,-2 3 0,-2-3 0,0 0 0,3 0 0,0 0 0,3 0 0,0 0 0,0 3 0,-2-3 0,-2 3 0,-2-3 0,0 0 0,3 0 0,0 0 0,1 0 0,1 0 0,-4 3 0,1-3 0,-2 3 0,0-3 0,0 0 0,0 0 0,0 0 0,0 0 0,0 0 0,3 3 0,0-3 0,3 3 0,-2-3 0,1 0 0,-2 3 0,1-3 0,1 3 0,-2-3 0,10 0 0,1 0 0,-3 3 0,1-3 0,-12 3 0,3-3 0,-3 0 0,0 0 0,0 0 0,3 0 0,-3 0 0,6 0 0,-6 0 0,3 0 0,0 0 0,0 0 0,3 0 0,-3 0 0,0 0 0,0 0 0,6 0 0,-1 0 0,2 0 0,-8 0 0,-2 0 0,0 0 0,3 0 0,0-3 0,1 2 0,8-1 0,-8 2 0,6 0 0,-4 0 0,-3 0 0,3 0 0,-3 0 0,0 0 0,6 0 0,-4 0 0,5 0 0,-8 0 0,1 0 0,0 0 0,1 0 0,-2 0 0,1 0 0,0 0 0,3 0 0,0 0 0,-2 0 0,1 0 0,-2 0 0,3 0 0,-2 0 0,1 0 0,-2 0 0,10 0 0,-6-3 0,6 2 0,-1-1 0,-7 2 0,7 0 0,-9 2 0,3-1 0,0 2 0,0-3 0,0 0 0,0 0 0,0 0 0,-3 0 0,3 0 0,-6 0 0,6 0 0,-3 2 0,3-1 0,0 2 0,0-1 0,7-1 0,1 2 0,0-1 0,4-1 0,-4 2 0,0-1 0,-1-1 0,-1 2 0,-4-3 0,11 4 0,-12-4 0,6 4 0,-1-4 0,2 0 0,0 3 0,18-2 0,-21 1 0,21-2 0,-18 0 0,6 0 0,1 0 0,-1 0 0,1 0 0,-1 0 0,13 0 0,-9 0 0,10 0 0,-1 7 0,-9-6 0,23 5 0,-11-6 0,1 4 0,10-3 0,-10 3 0,13-4 0,0 0 0,0 0 0,-14 4 0,11-3 0,-30 3 0,42-4 0,-39 0 0,27 0 0,-27-4 0,1 3 0,12-3 0,-9 0 0,10 3 0,-14-3 0,-6 4 0,5 0 0,8 0 0,-3 0 0,9 0 0,1-6 0,-10 4 0,3-7 0,-9 9 0,-4-3 0,1 3 0,3 0 0,-4-4 0,0 3 0,5-3 0,8 4 0,-9 0 0,14 0 0,-25 0 0,12-4 0,-11 3 0,4-3 0,-6 1 0,6 3 0,-4-3 0,4 0 0,-6 3 0,0-3 0,0 3 0,0 0 0,0 0 0,0 0 0,7 0 0,-6 0 0,6 0 0,-1 0 0,2 0 0,0 0 0,-1 0 0,-1 0 0,2 0 0,0 3 0,-2-3 0,1 3 0,1-3 0,-3 0 0,1 0 0,-9 3 0,3-3 0,-2 3 0,7-3 0,-6 0 0,8 0 0,-1 4 0,-4-3 0,4 3 0,1-4 0,-6 2 0,12-1 0,-5 2 0,0-3 0,18 0 0,-21 2 0,14-1 0,-12 2 0,-8-3 0,6 2 0,-7-1 0,2 2 0,-3-3 0,2 0 0,-4 0 0,11 0 0,-10 2 0,10-1 0,-9 2 0,3-3 0,-3 0 0,3 0 0,-3 0 0,3 2 0,7-1 0,-8 2 0,6-3 0,-7 2 0,-1-1 0,2 2 0,-1-3 0,2 0 0,0 2 0,0-1 0,0 2 0,6 1 0,2-3 0,0 2 0,-2 0 0,-6-2 0,0 1 0,0-2 0,0 3 0,-2-2 0,-2 1 0,1-2 0,0 0 0,3 0 0,7 0 0,1 0 0,0 0 0,5 4 0,-5-3 0,6 3 0,0-4 0,-6 3 0,5-2 0,-11 1 0,4-2 0,-6 0 0,7 0 0,-6 3 0,6-2 0,-7 1 0,-3-2 0,2 0 0,-1 0 0,8 0 0,2 0 0,-3 0 0,1 0 0,-8 0 0,-1 0 0,9 0 0,-7 0 0,13 0 0,-4 0 0,0 0 0,5 0 0,-11-2 0,4 1 0,1-2 0,-8 3 0,13-4 0,-13 3 0,7-3 0,-9 4 0,3-2 0,-3 1 0,3-2 0,0 3 0,0-3 0,0 3 0,-3-3 0,3 3 0,-3 0 0,3 0 0,0 0 0,20-6 0,-16 4 0,16-7 0,-20 9 0,0-3 0,0 3 0,0 0 0,0 0 0,0 0 0,-3 0 0,9 0 0,-7 0 0,5 0 0,-5 0 0,-2 0 0,3 0 0,0 0 0,0 0 0,-2 0 0,1 0 0,-4 0 0,1 0 0,-2 0 0,0 0 0,3 0 0,0 0 0,1 0 0,7 0 0,-6 0 0,5 0 0,-5 0 0,-1 2 0,8-1 0,-7 2 0,7-3 0,-9 0 0,3 0 0,0 0 0,0-3 0,0 2 0,0-1 0,0 2 0,7 0 0,-6 0 0,6 0 0,-1 0 0,-4 0 0,4 0 0,0 0 0,2 0 0,0 0 0,-1 0 0,-7-3 0,0 2 0,0-1 0,0 2 0,0 0 0,0 0 0,0 0 0,0 0 0,-3 0 0,3 0 0,-3 0 0,3 0 0,0 0 0,0 0 0,6 0 0,-7 0 0,7 0 0,-11 0 0,4 0 0,-4 0 0,1 0 0,-4 0 0,-2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2:43.0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1 111 24575,'12'-3'0,"6"2"0,-4-1 0,11 2 0,-12-3 0,12 2 0,-5-1 0,0 2 0,-2-3 0,-6 2 0,-2-1 0,1 2 0,-4-3 0,1 2 0,1-2 0,7-1 0,-5 3 0,6-2 0,-1 3 0,-2 0 0,2 0 0,-5-3 0,-2 2 0,1-2 0,-2 3 0,-2 0 0,3 0 0,0 0 0,10 0 0,-6 0 0,12 0 0,-11 0 0,4 0 0,0 0 0,-4 0 0,11 0 0,-12 0 0,12 0 0,-11 0 0,4 0 0,-6 3 0,0-2 0,0 1 0,0-2 0,0 0 0,7 0 0,-6 0 0,6 3 0,12-2 0,-14 1 0,21-2 0,-24-2 0,10 1 0,-10-2 0,11 3 0,-12 0 0,12 0 0,-5-4 0,20 3 0,-10-3 0,22 4 0,-22-4 0,9 3 0,-12-2 0,-1 3 0,1-4 0,-1 3 0,1-3 0,-1 0 0,14 3 0,-11-3 0,24 4 0,-10-7 0,0 6 0,-4-5 0,1 6 0,-11 0 0,11 0 0,-14 0 0,-6 0 0,5 0 0,-11 0 0,4 0 0,-9 0 0,3-3 0,4 2 0,4-1 0,6 2 0,0-4 0,-6 3 0,5-3 0,-5 4 0,0 0 0,-1-3 0,-7 2 0,0-1 0,-3 2 0,2 0 0,-1 0 0,2-3 0,6 2 0,15-2 0,-9 3 0,13 0 0,-3 0 0,8 0 0,-5 0 0,1 4 0,-5-3 0,-10 3 0,28-4 0,-27 0 0,28 0 0,-22 0 0,9 0 0,-12 0 0,-1 0 0,1 0 0,-1 0 0,14 0 0,-11 0 0,11 4 0,-14-3 0,14 3 0,-17-1 0,15-3 0,-24 3 0,11-3 0,-5 0 0,6 0 0,0 0 0,14 0 0,-17 0 0,28 0 0,-27 0 0,28 0 0,-9 0 0,0 0 0,10 0 0,-11 0 0,14 0 0,-13 4 0,10-3 0,-23 3 0,9-4 0,-12-4 0,-7 3 0,-2-3 0,-6 1 0,0 2 0,0-1 0,-3-1 0,3 2 0,-3-1 0,0 2 0,0 0 0,-3 0 0,3-3 0,-5 2 0,1-1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2:44.9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45 24575,'19'0'0,"1"-4"0,19 3 0,4-3 0,26 4 0,4 0 0,-1 0 0,-16 0 0,-3 0 0,-10 0 0,-7 0 0,-7 0 0,-18-3 0,-1 2 0,8-1 0,2-2 0,7 3 0,-1-7 0,13 7 0,-9-3 0,23 4 0,-10 0 0,-7 0 0,15 0 0,-34 0 0,21 0 0,-18 0 0,6-4 0,-6 3 0,5-3 0,-11 4 0,4 0 0,-6 3 0,0-3 0,0 3 0,-2-3 0,1 0 0,-2 0 0,3 0 0,7 0 0,-6 3 0,3-3 0,2 3 0,-7-3 0,13 0 0,-13 0 0,7 0 0,-8 0 0,1 0 0,34 0 0,-5-6 0,16 4 0,-3-4 0,-30 6 0,15 0 0,-25 0 0,3 0 0,-7 0 0,-6 0 0,0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53.5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160 1 24575,'-10'4'0,"0"2"0,0-6 0,-1 3 0,1 0 0,-3-2 0,2 5 0,-3-2 0,0 3 0,-6-4 0,4 3 0,1-5 0,9 2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2:47.1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24575,'18'11'0,"-1"6"0,19 24 0,8 9 0,-1 12 0,-5-20 0,3-1-1201,26 29 1201,-19-25 0,3-1 0,4-4 0,-1-1 0,-11-2 0,0 0 0,10 3 0,0-1 0,-13-8 0,-1-1 0,2 6 0,1-1 0,41 18 50,-24 2-50,8-16 0,-23 2 0,10-12 0,9 8 0,-3-8 0,-7-15 0,2-1 436,11 15-436,-6-14 0,2 1 0,26 19 0,-37-16 0,0 0 0,5 1 0,0 0 0,-4-1 0,-2 0 0,39 10 0,-39-11 0,-4-1 0,0-2 249,33 18-249,-33-18 0,36 10 0,4-16-383,-36 0 0,2 0 383,-2-3 0,2 0 0,4 4 0,0 1 0,32 7 0,-38-4 0,-1 0 0,1-3 0,-1 0 0,40 14 0,-40-14 0,1-2 0,35 10-277,-12 3 277,9-2 0,-10-5 0,1 0 0,9-13 0,-9 13 0,-1-6 0,10 1 0,-23 4 0,24-12 0,-37 9 0,46-9 0,-43 10 0,4-7 0,3 2 0,20 10 0,22-6 0,-25 4 0,-4-7 0,0 9 442,-10-2-442,11-5 0,-14 4 0,-1-6 772,15 1-772,-11 5 295,10-12-295,-13 12 0,0-12 0,0 12 0,-13-8 0,-10 2 0,-8 1 0,-12-7 0,6 5 0,-7-5 0,6 2 0,-7-1 0,13-1 0,-13 4 0,14-4 0,-12 4 0,12-4 0,-5 6 0,7-2 0,-7-1 0,-2 3 0,-6-4 0,-3 1 0,3 1 0,4-4 0,-3 1 0,6 1 0,-1-2 0,2 5 0,6-5 0,1 7 0,12-7 0,-9 7 0,10-3 0,-1-1 0,-16 3 0,15-2 0,-4-2 0,-11 4 0,15-3 0,-18 0 0,0 3 0,18-7 0,-24 6 0,14-3 0,-19 3 0,20-3 0,-6 8 0,17-5 0,-14 6 0,14-1 0,2 1 0,14 8 0,-13-7 0,23 1 0,-39-8 0,24-1 0,-46-4 0,6 2 0,-13-6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2:47.8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24575,'2'5'0,"5"9"0,19 12 0,5 10 0,11 6 0,0 0 0,0 0 0,-7-15 0,-2 0 0,-18-16 0,2 1 0,-13-6 0,2 0 0,-3 0 0,-3 0 0,-3 3 0,-10 2 0,2-1 0,-7 2 0,6-3 0,-7 2 0,-14 0 0,10 3 0,-9-3 0,20-3 0,0-2 0,2 0 0,-8 5 0,10-6 0,-5 3 0,11-8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2:49.2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56 297 24575,'-11'-43'0,"-1"3"0,0 14 0,6-1 0,-2 7 0,5 1 0,2 7 0,-1 0 0,7 0 0,-4 3 0,7-3 0,-7 3 0,4-1 0,1 1 0,1 3 0,2 0 0,-3 0 0,0 0 0,0 0 0,9 2 0,2 2 0,9 2 0,14 0 0,16 7 0,3-5 0,37 14 0,-34-7 0,34 1 0,-37-4 0,-9-6 0,-22 0 0,-16-3 0,-8 0 0,4-3 0,-8 2 0,3 2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2:54.3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629 0 24575,'-18'0'0,"-2"0"0,-1 3 0,-17 4 0,2-3 0,-7 6 0,3-9 0,20 6 0,-5-3 0,5 4 0,0 2 0,1-2 0,1 6 0,7-7 0,-7 7 0,8-5 0,-15 16 0,7-3 0,-8 5 0,13-2 0,1-11 0,4 4 0,-2 0 0,2 2 0,-4 7 0,-7 12 0,4-9 0,-11 23 0,15-24 0,-8 24 0,9 12 0,3-23 0,3 12 0,4-36 0,0-4 0,-4 10 0,3-10 0,-3 11 0,4 8 0,6 10 0,-4 26 0,10-10 0,-10 10 0,10-13 0,-6-13 0,1 10 0,1-24 0,-7 24 0,2-23 0,-3 9 0,3-19 0,-2 5 0,5-5 0,-5 7 0,7-1 0,-3 0 0,0 14 0,5 3 0,-5 0 0,9 9 0,-9-22 0,8 23 0,-8-24 0,15 24 0,-13-10 0,13 0 0,-14-4 0,15 1 0,-6-10 0,-1 22 0,6-26 0,-13 13 0,12-4 0,-9-11 0,6 13 0,-4-23 0,-2 4 0,3 1 0,-9-6 0,8 6 0,-6-10 0,-3 3 0,2-6 0,-4 3 0,4 0 0,-1 0 0,2 3 0,0 0 0,0 0 0,0 0 0,0-3 0,0 3 0,0-3 0,-3 0 0,0 0 0,-1-3 0,-1 3 0,4-5 0,-1 4 0,-1-2 0,2 0 0,-1 3 0,-1 0 0,5 0 0,-4 3 0,5 0 0,-6 0 0,2-3 0,-1 0 0,-1-3 0,0 0 0,-1-3 0,-1 0 0,2-3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2:55.7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12 24575,'12'-6'0,"7"3"0,14 0 0,23 3 0,3 0 0,10 0 0,-26 4 0,-10 2 0,-14 0 0,-10 2 0,-3-2 0,-3 9 0,-3-4 0,0 13 0,-4-6 0,0 2 0,-9 5 0,5-5 0,-9 6 0,7 0 0,-4-6 0,6-1 0,-1-7 0,3 0 0,0 0 0,0-3 0,0 0 0,2-3 0,-1 2 0,1 2 0,-2-1 0,0 0 0,3-6 0,0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2:57.8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1 552 24575,'0'-9'0,"2"0"0,-1-3 0,2-7 0,1-1 0,-3-19 0,2-4 0,5-27 0,-6 24 0,6-20 0,-8 36 0,6-22 0,-5 22 0,6-4 0,-7 10 0,0 10 0,0-5 0,0 7 0,5 8 0,2 24 0,23 20 0,-3 30 0,12-5 0,-8 4 0,-3-13 0,-5-13 0,-8-4 0,-2-19 0,-12-4 0,4-10 0,-5-3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2:58.4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76 24575,'3'-6'0,"3"0"0,1 3 0,1-3 0,1 3 0,-2-3 0,1-1 0,-2 1 0,3 0 0,7-1 0,-5 0 0,4 3 0,-7-2 0,-4 6 0,2-3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2:59.2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56 1 24575,'-10'6'0,"2"0"0,1 3 0,1-3 0,0 6 0,0-3 0,3 0 0,-3 3 0,6-3 0,-3 0 0,3 3 0,0-6 0,0 3 0,0-3 0,5 0 0,2 0 0,11-3 0,-4 0 0,4-3 0,1 0 0,-8-3 0,1-3 0,-9 2 0,-3-1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2:59.9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24575,'0'28'0,"7"6"0,-6 22 0,18 0 0,-12-13 0,12 9 0,-9-22 0,-3 3 0,-1-14 0,-2-10 0,-1 0 0,0-6 0,-3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3:00.4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64 24575,'6'-6'0,"-2"0"0,7 0 0,5-2 0,-3 2 0,6-2 0,-10 5 0,0-2 0,-1 4 0,2-4 0,2 1 0,-6 1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53.7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309 0 24575,'-11'0'0,"-2"0"0,3 0 0,-11 5 0,5-4 0,-12 3 0,5-4 0,-22 7 0,-3-5 0,-1 5 0,18-7 0,17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3:01.0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24575,'0'15'0,"3"-4"0,1 14 0,0-5 0,3 0 0,-3 5 0,0-12 0,0 3 0,2-35 0,-5 16 0,6-22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3:01.8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24575,'0'0'0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3:03.0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35 24575,'6'8'0,"3"2"0,-3 2 0,4 6 0,-4-4 0,2 4 0,-2-6 0,0-3 0,-3 3 0,2-8 0,-1 4 0,-1-5 0,2 6 0,-1-3 0,2-5 0,-3-5 0,0-8 0,-3 0 0,0-7 0,0 6 0,-4-12 0,3 11 0,-3-5 0,4 10 0,0 0 0,2 0 0,-1 3 0,4-3 0,-4 3 0,2 0 0,-3 2 0,0 1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3:04.2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0 160 24575,'9'0'0,"0"0"0,1-3 0,-2 3 0,1-6 0,0 3 0,3-1 0,-2-1 0,1 2 0,-4-3 0,4-1 0,5-4 0,0-5 0,0 2 0,-7-4 0,-7 11 0,1-4 0,-2 2 0,1-4 0,-4 4 0,-2 3 0,1 1 0,-5 4 0,4-2 0,-5 3 0,0 0 0,2 0 0,-2 0 0,3 0 0,-2 3 0,-2 0 0,1 3 0,0 3 0,6-3 0,0 3 0,0 0 0,-3 0 0,2 3 0,-4 0 0,4-3 0,1 0 0,-2-3 0,4 0 0,-4 3 0,4 0 0,-2 0 0,3 3 0,0-3 0,0 3 0,0 0 0,3-3 0,-3 0 0,15-2 0,-10-3 0,20 0 0,5-4 0,0 0 0,22 0 0,-28 0 0,7-3 0,-21 0 0,-4-1 0,-4 2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3:06.1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24575,'4'26'0,"0"-6"0,0 5 0,3-5 0,-6 0 0,5-2 0,-5 1 0,2-6 0,-3 6 0,2-7 0,2 0 0,-1 0 0,0-3 0,-1 2 0,-1-4 0,2 2 0,-3-3 0,0 0 0,0-3 0,0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3:07.3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17 158 24575,'6'-6'0,"2"0"0,2-3 0,2 0 0,0-1 0,-3-1 0,2 2 0,-4-4 0,2 4 0,-3-2 0,0 1 0,-3-2 0,2 0 0,-4 2 0,2 2 0,-6 2 0,-3 2 0,-1 1 0,-11 3 0,7 0 0,-7 0 0,8 3 0,2 0 0,1 6 0,-1 0 0,4 3 0,-2 0 0,3 0 0,3-2 0,-6 1 0,6-4 0,-3 4 0,3-2 0,0 1 0,0-2 0,-3 1 0,3-2 0,-3 1 0,3-2 0,5 0 0,2-2 0,2 1 0,0-4 0,-3 1 0,3-2 0,-3 0 0,6 0 0,-6 0 0,6 0 0,-3 0 0,0-2 0,3-2 0,-3-2 0,3 3 0,0 0 0,-6 3 0,0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3:08.3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104 7 24575,'-9'-3'0,"2"0"0,-2 3 0,3 0 0,-2 3 0,-2 3 0,-2 0 0,0 6 0,2-6 0,2 6 0,4-6 0,-1 6 0,4-6 0,-2 6 0,3-6 0,0 3 0,3-3 0,-2 3 0,4 0 0,-2-2 0,3-2 0,3-5 0,0 0 0,3-5 0,-2 1 0,-2-5 0,1 0 0,-5 0 0,4-4 0,-7 4 0,1-2 0,-2 4 0,0-2 0,0 3 0,0 0 0,0 0 0,6 8 0,-2 1 0,4 7 0,1-2 0,-2 1 0,1-2 0,1 1 0,0-2 0,-2-2 0,-2-2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3:09.1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139 230 24575,'-9'-10'0,"-7"-4"0,-11-9 0,-1 2 0,3-5 0,10 12 0,9 2 0,0 0 0,2-1 0,2 4 0,2-2 0,0 4 0,0-2 0,2 0 0,4 2 0,4-1 0,2 2 0,-3-1 0,0 4 0,-3 0 0,0 1 0,-3 1 0,0-2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3:09.9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34 173 24575,'-3'-9'0,"-6"-1"0,8-2 0,-8-6 0,8 4 0,-3-5 0,1 7 0,2 0 0,-1 0 0,2 3 0,0 0 0,5 0 0,-4 2 0,5-1 0,-1 1 0,2 4 0,2 0 0,2 6 0,-1 0 0,-1 6 0,0 0 0,-3 1 0,0-2 0,-3 1 0,0-2 0,-1 1 0,-1-2 0,2 0 0,-3 3 0,2-2 0,-1 1 0,2-4 0,-3-2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3:10.4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24575,'6'6'0,"0"3"0,3 0 0,-5 3 0,7 0 0,-7-2 0,4-2 0,-4-4 0,-2-2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16:01:32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24575,'-3'28'0,"0"3"0,3 18 0,0-6 0,0 6 0,4-9 0,-2 1 0,5-11 0,-7-6 0,5-11 0,-4 0 0,1-3 0,-2 1 0,0-4 0,0-3 0,0-2 0,0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53.9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252 1 24575,'-30'0'0,"0"0"0,0 0 0,7 0 0,2 0 0,0 0 0,5 3 0,-12-2 0,5 2 0,7-3 0,2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3:10.9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24575,'0'0'0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3:11.8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19 122 24575,'0'-9'0,"-3"0"0,2-3 0,-4-1 0,4 1 0,-4 0 0,4 0 0,-2 3 0,3 0 0,0 3 0,6 0 0,0-1 0,4 4 0,-2 0 0,1 6 0,-2 0 0,1 3 0,-2 0 0,0 0 0,2 9 0,-5-6 0,4 6 0,-4-7 0,0-1 0,3 4 0,-6-4 0,3-1 0,-3-3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3:13.1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82 4 24575,'-6'-3'0,"-10"3"0,5 2 0,-4 5 0,6 2 0,5 0 0,-1-1 0,2-1 0,-4 4 0,4-4 0,0 2 0,3-1 0,0-1 0,3 4 0,0-4 0,6 2 0,0-3 0,1-3 0,-2 0 0,1-3 0,-2 2 0,1-1 0,1-1 0,-2-3 0,4-6 0,-4-1 0,-1 1 0,-1-2 0,-4 1 0,1-2 0,-2 0 0,0 2 0,25 17 0,-7 1 0,18 18 0,-11-7 0,-9 0 0,16 9 0,-14-7 0,3 13 0,-8-14 0,-12 5 0,4-5 0,-2 0 0,-2-2 0,5 0 0,-5-4 0,3 4 0,-4-6 0,0 0 0,0 0 0,0-2 0,-5 1 0,1-2 0,-8 1 0,3-2 0,-3-2 0,-20 4 0,9-6 0,-11 2 0,16-6 0,6 0 0,5 0 0,2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3:06.9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0 102 24575,'10'0'0,"-2"0"0,5-3 0,-3-1 0,4-3 0,7 3 0,-6-2 0,13 1 0,9-7 0,-10 6 0,16-6 0,-21 11 0,8-8 0,0 8 0,-7-6 0,5 2 0,-5 0 0,6 1 0,1 4 0,0-5 0,0 4 0,15-3 0,-11 4 0,10 0 0,-14 0 0,0 0 0,-7 3 0,5-2 0,-13 2 0,6-3 0,-10 0 0,1 3 0,-4-3 0,5 3 0,-3-3 0,11 5 0,2-4 0,22 10 0,-12-9 0,27 5 0,-12 0 0,1-1 0,-5 2 0,-14-3 0,-7-5 0,1 3 0,-10-2 0,3 2 0,-4-3 0,1 0 0,7 4 0,1-3 0,1 4 0,5-5 0,-5 0 0,7 0 0,0 0 0,-8 0 0,-1 0 0,-7 0 0,-1 0 0,8 0 0,-6-4 0,6 4 0,0-8 0,2 7 0,-1-3 0,-1 4 0,-7 0 0,5-3 0,4 2 0,-2-5 0,7 5 0,-12-2 0,4 0 0,-9 2 0,2-2 0,-3 3 0,4-3 0,0 2 0,-1-2 0,-2 3 0,-2 0 0,1 0 0,-2-3 0,5 2 0,-3-2 0,4 3 0,-1-3 0,1 2 0,-3-2 0,-2 3 0,-2 0 0,0 0 0,-3 0 0,-1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3:08.0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4 24575,'-6'-3'0,"5"5"0,12 0 0,23 16 0,44 19 0,-29-16 0,3-1-673,12 2 1,2-1 672,-7-5 0,-2-2 0,-8 0 0,-2-2 328,32 0-328,-41 5 0,-9-13 0,-32 6 0,-2-3 0,-11 13 1017,8-7-1017,-28 36 0,18-21 0,-31 31 0,8-6 0,-12 11 0,-1 0 0,-3 10 0,21-31 0,-14 16 0,27-27 0,-9 6 0,12-9 0,6-9 0,1-3 0,9-13 0,1-1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5:03.4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89 24575,'9'0'0,"-3"0"0,6-3 0,-3 0 0,3-3 0,6 2 0,-5-1 0,12 0 0,8-4 0,-10 3 0,14-4 0,-17 9 0,6-7 0,0 7 0,-6-5 0,4 1 0,-4 1 0,6 0 0,0 4 0,1-3 0,-1 2 0,13-3 0,-10 4 0,10 0 0,-13 0 0,0 0 0,-6 2 0,5-1 0,-12 2 0,5-3 0,-8 0 0,1 2 0,-5-1 0,6 2 0,-3-3 0,9 3 0,2-2 0,19 9 0,-10-8 0,23 4 0,-9 0 0,-1 0 0,-3 1 0,-13-3 0,-6-4 0,1 2 0,-9-1 0,3 1 0,-3-2 0,-1 0 0,8 4 0,0-3 0,1 3 0,5-4 0,-5 0 0,6 0 0,0 0 0,-6 0 0,-2 0 0,-6 0 0,-1 0 0,8 0 0,-6-3 0,5 3 0,0-7 0,2 6 0,0-3 0,-2 4 0,-6 0 0,5-2 0,3 1 0,-2-4 0,7 4 0,-12-2 0,6 1 0,-10 1 0,2-2 0,-2 3 0,3-3 0,0 3 0,0-3 0,-3 3 0,0 0 0,-1 0 0,-1-3 0,4 3 0,-2-3 0,3 3 0,0-3 0,0 3 0,-3-3 0,0 3 0,-4 0 0,1 0 0,-2 0 0,-2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5:03.4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3 24575,'-6'-2'0,"6"4"0,9-1 0,21 15 0,39 16 0,-27-14 0,3 0-673,12 2 1,0-2 672,-6-4 0,-1-2 0,-7 0 0,-1-1 328,26-1-328,-35 5 0,-8-11 0,-27 4 0,-2-1 0,-10 10 1017,7-6-1017,-24 32 0,14-19 0,-26 28 0,8-6 0,-11 10 0,-1 0 0,-3 9 0,18-28 0,-11 15 0,23-24 0,-8 4 0,10-5 0,6-10 0,0-2 0,9-12 0,0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8:51.8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0 102 24575,'10'0'0,"-2"0"0,5-3 0,-3-1 0,4-3 0,7 3 0,-6-2 0,13 1 0,9-7 0,-10 6 0,16-6 0,-21 11 0,8-8 0,0 8 0,-7-6 0,5 2 0,-5 0 0,6 1 0,1 4 0,0-5 0,0 4 0,15-3 0,-11 4 0,10 0 0,-14 0 0,0 0 0,-7 3 0,5-2 0,-13 2 0,6-3 0,-10 0 0,1 3 0,-4-3 0,5 3 0,-3-3 0,11 5 0,2-4 0,22 10 0,-12-9 0,27 5 0,-12 0 0,1-1 0,-5 2 0,-14-3 0,-7-5 0,1 3 0,-10-2 0,3 2 0,-4-3 0,1 0 0,7 4 0,1-3 0,1 4 0,5-5 0,-5 0 0,7 0 0,0 0 0,-8 0 0,-1 0 0,-7 0 0,-1 0 0,8 0 0,-6-4 0,6 4 0,0-8 0,2 7 0,-1-3 0,-1 4 0,-7 0 0,5-3 0,4 2 0,-2-5 0,7 5 0,-12-2 0,4 0 0,-9 2 0,2-2 0,-3 3 0,4-3 0,0 2 0,-1-2 0,-2 3 0,-2 0 0,1 0 0,-2-3 0,5 2 0,-3-2 0,4 3 0,-1-3 0,1 2 0,-3-2 0,-2 3 0,-2 0 0,0 0 0,-3 0 0,-1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8:51.8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4 24575,'-6'-3'0,"5"5"0,12 0 0,23 16 0,44 19 0,-29-16 0,3-1-673,12 2 1,2-1 672,-7-5 0,-2-2 0,-8 0 0,-2-2 328,32 0-328,-41 5 0,-9-13 0,-32 6 0,-2-3 0,-11 13 1017,8-7-1017,-28 36 0,18-21 0,-31 31 0,8-6 0,-12 11 0,-1 0 0,-3 10 0,21-31 0,-14 16 0,27-27 0,-9 6 0,12-9 0,6-9 0,1-3 0,9-13 0,1-1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8:57.5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89 24575,'9'0'0,"-3"0"0,6-3 0,-3 0 0,3-3 0,6 2 0,-5-1 0,12 0 0,8-4 0,-10 3 0,14-4 0,-17 9 0,6-7 0,0 7 0,-6-5 0,4 1 0,-4 1 0,6 0 0,0 4 0,1-3 0,-1 2 0,13-3 0,-10 4 0,10 0 0,-13 0 0,0 0 0,-6 2 0,5-1 0,-12 2 0,5-3 0,-8 0 0,1 2 0,-5-1 0,6 2 0,-3-3 0,9 3 0,2-2 0,19 9 0,-10-8 0,23 4 0,-9 0 0,-1 0 0,-3 1 0,-13-3 0,-6-4 0,1 2 0,-9-1 0,3 1 0,-3-2 0,-1 0 0,8 4 0,0-3 0,1 3 0,5-4 0,-5 0 0,6 0 0,0 0 0,-6 0 0,-2 0 0,-6 0 0,-1 0 0,8 0 0,-6-3 0,5 3 0,0-7 0,2 6 0,0-3 0,-2 4 0,-6 0 0,5-2 0,3 1 0,-2-4 0,7 4 0,-12-2 0,6 1 0,-10 1 0,2-2 0,-2 3 0,3-3 0,0 3 0,0-3 0,-3 3 0,0 0 0,-1 0 0,-1-3 0,4 3 0,-2-3 0,3 3 0,0-3 0,0 3 0,-3-3 0,0 3 0,-4 0 0,1 0 0,-2 0 0,-2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54.2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886 62 24575,'-21'0'0,"5"0"0,-5 0 0,0-4 0,-1 3 0,-8-4 0,0 5 0,-15-7 0,-4 5 0,-14-12 0,-1 12 0,16-5 0,-12 7 0,33 0 0,-8 0 0,21 0 0,0 0 0,3 0 0,-1 0 0,1 0 0,-3 0 0,0 0 0,1 0 0,-8 0 0,-2-4 0,-22 3 0,-3-4 0,-1 1 0,17 3 0,19-4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8:57.5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3 24575,'-6'-2'0,"6"4"0,9-1 0,21 15 0,39 16 0,-27-14 0,3 0-673,12 2 1,0-2 672,-6-4 0,-1-2 0,-7 0 0,-1-1 328,26-1-328,-35 5 0,-8-11 0,-27 4 0,-2-1 0,-10 10 1017,7-6-1017,-24 32 0,14-19 0,-26 28 0,8-6 0,-11 10 0,-1 0 0,-3 9 0,18-28 0,-11 15 0,23-24 0,-8 4 0,10-5 0,6-10 0,0-2 0,9-12 0,0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1.4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1 24575,'0'13'0,"0"1"0,-3-3 0,3 1 0,-3-1 0,3 2 0,0-2 0,0-4 0,0-4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1.83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24575,'0'7'0,"0"10"0,0-5 0,4 16 0,-3-5 0,7 0 0,-5-3 0,1-12 0,-1-2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2.4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24575,'3'23'0,"-2"20"0,2-2 0,-3 22 0,7 1 0,-1-16 0,6-3 0,-6-22 0,-2-3 0,-1-6 0,-2-3 0,2-5 0,-3-3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2.98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28 24575,'17'-5'0,"-4"4"0,8-3 0,-1-1 0,3 4 0,7-3 0,-7 4 0,-3 0 0,-6 0 0,0-3 0,-7 2 0,-1-2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3.81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25 201 24575,'0'-11'0,"-5"-9"0,4 0 0,-7-3 0,5 2 0,-1 8 0,1-1 0,3 0 0,0 0 0,3 4 0,-3 0 0,6 3 0,-2 3 0,3-2 0,3 5 0,8-6 0,-6 6 0,15-4 0,-7 5 0,3 0 0,-6 0 0,-10 0 0,-4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4.98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114 1 24575,'-10'0'0,"0"3"0,-1 1 0,-2 2 0,5 1 0,-5 0 0,3 0 0,-1 0 0,1-1 0,6 1 0,1 0 0,0 0 0,2 0 0,-2 2 0,0 2 0,2 2 0,1 1 0,4-3 0,3-2 0,3-5 0,-3-1 0,3-3 0,0 0 0,0-3 0,1-1 0,-1-3 0,-3 0 0,-1-2 0,-2-2 0,2 0 0,-5 1 0,5 3 0,-5-3 0,2 0 0,0-4 0,-2 3 0,2 1 0,-3 3 0,30 38 0,9 14 0,-22-29 0,17 24 0,1-1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5.13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24575,'10'29'0,"0"-9"0,2 25 0,2-16 0,-2 1 0,2 0 0,-6-7 0,1-5 0,-6-18 0,0 2 0,-3-8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5.94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1 174 24575,'0'-6'0,"3"-4"0,-3-8 0,3 2 0,-6-5 0,3 7 0,-4 1 0,4-1 0,0 3 0,0-2 0,0 3 0,3-4 0,1 6 0,6 2 0,-2 6 0,12 9 0,-8-1 0,16 12 0,-10 1 0,11 0 0,-14 1 0,2-9 0,-10-3 0,-3-3 0,2 0 0,-5-1 0,5 1 0,-5 0 0,2-3 0,-3-1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6.4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7 24575,'-3'-3'0,"-1"-1"0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54.4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184 0 24575,'-14'0'0,"0"0"0,1 3 0,-1-2 0,0 2 0,1 0 0,-1-2 0,-7 2 0,5 0 0,-12-2 0,19 2 0,-5-3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7.6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24575,'7'14'0,"4"6"0,-7-4 0,5 12 0,-2-13 0,2 6 0,-3-10 0,-2-5 0,-1-3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8.3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7 131 24575,'0'-7'0,"-3"-3"0,2 3 0,-2-6 0,3 2 0,0-3 0,0 1 0,3 2 0,1-2 0,6 5 0,-3-2 0,3 4 0,-3 2 0,0 1 0,-1 3 0,4 0 0,1 6 0,2 1 0,1 7 0,2 7 0,-4-9 0,6 15 0,-10-14 0,5 5 0,-6-6 0,0-4 0,-1-1 0,4-4 0,-5-3 0,1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9.34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104 7 24575,'-14'-3'0,"4"0"0,-3 3 0,5 0 0,-5 6 0,5-5 0,-2 8 0,4-2 0,-1 4 0,0 2 0,3-2 0,1 1 0,3-4 0,0 5 0,3-3 0,1 4 0,5 0 0,2-1 0,-1-5 0,11 7 0,-2-9 0,1 4 0,0-5 0,-13-5 0,6-3 0,-5-4 0,2-4 0,-7-10 0,0-2 0,-3-7 0,0 0 0,0 7 0,0 15 0,0 9 0,0 13 0,9 6 0,-7-4 0,12 12 0,-4-5 0,1 6 0,3 1 0,-8-7 0,1-2 0,-3-8 0,0 1 0,-1 0 0,-3-4 0,0 0 0,0 0 0,-6 0 0,1 1 0,-8-1 0,5-4 0,-5 1 0,6-3 0,-6 2 0,5-5 0,-5 5 0,5-5 0,-4 2 0,1-6 0,-3-1 0,0-3 0,4-3 0,-3 2 0,5-2 0,-2 0 0,6 6 0,1-2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30.02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24575,'3'0'0,"1"0"0,3 7 0,-1 0 0,1 0 0,0-1 0,0 1 0,3 0 0,-3 0 0,0-3 0,-4-1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30.4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24575,'13'13'0,"-5"-3"0,8 11 0,-9-8 0,3 1 0,-3-4 0,-3-3 0,-1-4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07.4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371 1 24575,'-29'25'0,"9"-4"0,-25 25 0,10-6 0,-17 20 0,15-17 0,-12 16 0,30-27 0,-12 6 0,20-8 0,-3-8 0,6-1 0,1-10 0,3-1 0,-2-4 0,5-2 0,-2-1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08.8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24575,'7'4'0,"0"-4"0,3 9 0,0-4 0,4 5 0,-4-4 0,3 1 0,-2 3 0,-1-2 0,3 1 0,-2 1 0,2-2 0,-2 2 0,2-1 0,-6-1 0,3 5 0,-3-6 0,3 3 0,0 0 0,1-3 0,-1 3 0,-4 0 0,1-2 0,0-2 0,0 0 0,0-2 0,-1 3 0,1 0 0,0 0 0,0 2 0,0-4 0,-1 4 0,1-5 0,3 2 0,-3 4 0,6-2 0,-5 5 0,2-6 0,-4 3 0,1-3 0,0 0 0,0-1 0,0 1 0,-4-3 0,0-1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15.7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24575,'10'6'0,"-3"-1"0,3 5 0,-3-4 0,-1 1 0,1 0 0,0 0 0,0 3 0,-3-3 0,2 3 0,-3 0 0,4 0 0,0 1 0,-3-1 0,2-4 0,-2 1 0,2 3 0,1-2 0,0 1 0,0-2 0,3 0 0,-3 0 0,0 0 0,-1-1 0,-5-2 0,2-1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18.0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77 24575,'10'-7'0,"-3"3"0,3-2 0,7 5 0,3-2 0,-1 0 0,1 2 0,-9-2 0,3 3 0,-1 0 0,1 0 0,-1 0 0,1 0 0,-4 0 0,0 0 0,-3-3 0,0 2 0,0-2 0,-1 0 0,4 2 0,-2-5 0,2 6 0,-4-3 0,1 3 0,0 0 0,0 0 0,0 0 0,-1 0 0,1-4 0,0 4 0,0-3 0,3 3 0,0 0 0,1 0 0,-2-3 0,-2 2 0,0-2 0,3 3 0,-3 0 0,3 0 0,-3-3 0,0 2 0,3-2 0,0 3 0,4 0 0,-4 0 0,0 0 0,0-3 0,-3 2 0,3-2 0,0 3 0,-2 0 0,1 0 0,-2 0 0,0 0 0,0 0 0,0 0 0,-4 0 0,0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48.7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0 850 24575,'18'-6'0,"10"-4"0,2 3 0,9 0 0,1-5 0,19 1 0,-24-1 0,12-3 0,-19 4 0,-8-2 0,17-1 0,-17 0 0,17-4 0,-7-1 0,0 0 0,7-6 0,-16 10 0,16-10 0,-21 9 0,11 0 0,-13 6 0,0 1 0,3 0 0,-7 0 0,7 0 0,-7-4 0,16 1 0,-9-2 0,10-1 0,-9 5 0,0-3 0,20-16 0,-6 13 0,5-18 0,-11 26 0,-12-4 0,0 7 0,-1-4 0,-4-1 0,4 5 0,1-3 0,0 3 0,3-4 0,-3 0 0,0 4 0,3-3 0,6 1 0,-6-3 0,9 3 0,-12-1 0,0 3 0,3-4 0,7 4 0,6-11 0,-1 13 0,-1-13 0,19 6 0,-12 3 0,24-8 0,-19 8 0,-1-7 0,-9 7 0,7 1 0,-7 0 0,0 5 0,-2-9 0,-10 9 0,0-8 0,0 8 0,-5-7 0,4 7 0,-3-7 0,14 1 0,2-4 0,0 3 0,7-3 0,-17 9 0,8-8 0,-10 9 0,0-3 0,0 0 0,0 3 0,-4-7 0,-5 7 0,-6-3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54.6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210 0 24575,'-14'3'0,"0"1"0,-7 0 0,9 2 0,-5-2 0,7-1 0,2 0 0,-12-3 0,7 0 0,-15 0 0,5 0 0,7 0 0,2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49.5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57 24575,'38'-14'0,"-12"7"0,73-14 0,-10 19 0,39-10-687,0 23 687,-20-8 169,-34 13-169,-27-11 0,-33 4 0,5 33 0,-13-21 0,3 55 518,1-21-518,-8 29 0,7-20 0,0 14 0,-6-33 0,6 14 0,-3-19 0,-5-10 0,5-3 0,-6-13 0,0-1 0,0-4 0,0-4 0,0-1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06.7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24575,'13'3'0,"9"3"0,1 2 0,38 15 0,-8 1 0,27 4 0,0 6 0,-11-8 0,-4 4 0,-20-9 0,1 4 0,-19-14 0,17 8 0,-28-8 0,12-5 0,-4 5 0,6-1 0,1 1 0,14 14 0,-10-13 0,26 18 0,-27-17 0,12 11 0,-16-12 0,1 7 0,0-3 0,-8-2 0,6 5 0,-14-11 0,7 8 0,-1-6 0,-5 3 0,12-2 0,-12-1 0,13 4 0,-17-8 0,9 6 0,-10-8 0,3 6 0,-1-2 0,-2 2 0,2-4 0,-2 1 0,0-3 0,2 2 0,-2-2 0,3 3 0,-3 0 0,2 0 0,-6 0 0,7 0 0,-7 0 0,3-3 0,-3 2 0,0-2 0,3 3 0,-2 0 0,2 0 0,0 0 0,-2 0 0,2-1 0,0 5 0,1-4 0,2 3 0,-2-3 0,2 0 0,6 6 0,-4-4 0,7 7 0,-12-9 0,3 3 0,-2-3 0,0 0 0,-1 0 0,-6-3 0,-1-1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07.9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1 409 24575,'6'-7'0,"2"3"0,2 1 0,3 3 0,-2 3 0,11 2 0,1 4 0,7 1 0,16 3 0,-19-4 0,17 4 0,-21-5 0,8 2 0,-1 1 0,-7-3 0,-1-2 0,-9-3 0,-2-3 0,-1 0 0,-3 0 0,3 0 0,1 0 0,3 0 0,0 0 0,0 0 0,-3 0 0,2-3 0,-6-4 0,3-1 0,-3-6 0,-3-4 0,6-20 0,-8-27 0,5-4 0,-7-26 0,0 49 0,0-14 0,0 47 0,0-4 0,0 10 0,-3 0 0,2-3 0,-2 2 0,6-2 0,-2 6 0,2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3.0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24575,'4'9'0,"2"2"0,-6 3 0,4-1 0,-4 8 0,3-6 0,0 6 0,1-7 0,-1-4 0,-3 0 0,3-3 0,-2 0 0,2-4 0,-3 1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3.4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 1 24575,'0'13'0,"-3"1"0,2 0 0,-2-1 0,3 8 0,3-6 0,-2 3 0,5-8 0,-6-6 0,3-1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4.3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24575,'4'92'0,"-3"-36"0,6 17 0,1 3 0,-6-5 0,15 22 0,-16-45 0,6-3 0,-4-22 0,-2-5 0,2-6 0,-3-7 0,0 1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4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44 24575,'14'0'0,"-1"0"0,23 0 0,5-7 0,22 5 0,-14-5 0,-4 7 0,-23-3 0,-7-4 0,-6 3 0,-2-5 0,-3 8 0,2-2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6.2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7 146 24575,'14'0'0,"-1"0"0,1 0 0,-3-4 0,9 4 0,-11-6 0,11-1 0,-12-1 0,4-2 0,-4 3 0,2-3 0,-6 0 0,-1-4 0,0 3 0,-3-2 0,3 6 0,-3-3 0,-3 3 0,-4 0 0,-3 0 0,-1 3 0,1 1 0,3 3 0,-3 0 0,3 0 0,-6 0 0,2 6 0,0-2 0,1 6 0,6 0 0,-5 1 0,5 2 0,-6 1 0,6-4 0,-2 3 0,5-2 0,-5-1 0,5 0 0,-2-3 0,3 0 0,0-1 0,0 1 0,0 0 0,0 3 0,0-3 0,0 3 0,0 0 0,0 1 0,3 2 0,1-2 0,3-2 0,-4 1 0,3-5 0,-2 4 0,3-5 0,0 2 0,-4 1 0,4 0 0,-1 3 0,2-6 0,2 2 0,-1-6 0,9 0 0,-2 0 0,4 0 0,-9 0 0,-1 0 0,0 0 0,-3-3 0,0 3 0,-4-4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7.28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107 1 24575,'-7'0'0,"-10"0"0,7 3 0,-10 0 0,12 4 0,-5-3 0,6 2 0,-3 1 0,3 0 0,3 6 0,1-5 0,3 5 0,0-6 0,0 6 0,3-2 0,-2 2 0,5-5 0,0 1 0,5-6 0,-1 1 0,11 4 0,-9-4 0,9 4 0,-8-1 0,-2 0 0,-1-4 0,-4 0 0,1 0 0,0 1 0,-3 6 0,2-3 0,-5 3 0,2-3 0,-3 0 0,0 0 0,0-1 0,0 1 0,0 3 0,-3 1 0,-1-1 0,-3 0 0,-3-3 0,-1 0 0,0-4 0,-1 0 0,1-3 0,-3 0 0,3 0 0,-1 0 0,7 0 0,-1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8.19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 0 24575,'-4'21'0,"-3"2"0,5 7 0,-2 0 0,4-1 0,0 16 0,4-11 0,-2 11 0,6-15 0,-7-1 0,7-6 0,-4-2 0,-1-8 0,3 1 0,-2-3 0,0-2 0,2-2 0,-5 0 0,2-3 0,-3-1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54.9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741 1 24575,'-36'0'0,"9"0"0,-32 0 0,25 0 0,-11 0 0,22 0 0,-5 0 0,12 0 0,-27 0 0,24 0 0,-24 0 0,20 0 0,-7 4 0,0-3 0,-15 11 0,12-10 0,-12 5 0,15-3 0,0-3 0,0 4 0,7-5 0,2 0 0,7 0 0,7 0 0,0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8.93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11 24575,'21'-5'0,"-6"4"0,13-3 0,10 4 0,-5 0 0,27 0 0,-34 0 0,10 0 0,-26 0 0,3 0 0,-8 0 0,1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9.6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24575,'13'21'0,"-1"16"0,3-3 0,-4 3 0,-2-16 0,-6-7 0,0-7 0,-3-1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9.97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24575,'0'-4'0,"0"1"0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41.0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1 179 24575,'3'-7'0,"-3"0"0,3-2 0,-3 1 0,0-5 0,3 5 0,-2-5 0,2 3 0,-3-1 0,3-2 0,-2 2 0,5 1 0,-2-3 0,3 5 0,2-5 0,2 5 0,0-2 0,-2 7 0,-2-1 0,0 4 0,3 6 0,0-1 0,4 8 0,-1-3 0,1 4 0,0 0 0,-4-1 0,0 1 0,-3-1 0,0 1 0,-1-4 0,1 3 0,0-5 0,-3 2 0,-1-4 0,-3 4 0,0-2 0,0 5 0,3-3 0,3-2 0,-1-2 0,1-6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42.71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82 0 24575,'-13'0'0,"-1"3"0,0 4 0,1 3 0,5 1 0,-1-1 0,8-3 0,-2-1 0,0 4 0,2-2 0,-2 1 0,3-2 0,0 0 0,3 0 0,-2 3 0,8 0 0,-5 1 0,9-1 0,-5-4 0,2 1 0,-1-3 0,2 2 0,0-5 0,1 2 0,-4-3 0,2 0 0,0-3 0,-3-1 0,3-3 0,-6 0 0,5-3 0,-5-1 0,3-2 0,-4-1 0,-3 3 0,0 1 0,0 3 0,0 0 0,3 1 0,-2-1 0,2 0 0,-6 6 0,2 5 0,-2 6 0,3 1 0,3 2 0,1-3 0,2 4 0,1-1 0,0 1 0,0-4 0,0 3 0,-1-2 0,1 2 0,0 1 0,0-4 0,0 0 0,-4-3 0,3 3 0,-5 0 0,5 1 0,-2 2 0,0-3 0,2 4 0,-5-3 0,5 1 0,-6 6 0,3-2 0,-3 4 0,0-6 0,0 0 0,-3-1 0,2 1 0,-5-4 0,2 3 0,-2-8 0,-4 4 0,2-9 0,-5 6 0,2-5 0,1 2 0,0-3 0,0 0 0,-1 0 0,-3 0 0,1 0 0,-1 0 0,0-3 0,1-1 0,-8 0 0,5-2 0,-5 2 0,10-2 0,1 2 0,4-6 0,2 9 0,1-5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43.56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24575,'0'10'0,"0"7"0,0-1 0,4 12 0,-3-5 0,6-1 0,-6 6 0,2-12 0,0 5 0,-2-14 0,2-1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44.0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24575,'12'17'0,"-2"-4"0,-2 7 0,-1-6 0,-3-1 0,2-2 0,-6-1 0,7-3 0,-7-1 0,3 4 0,-3 1 0,-3 2 0,2-5 0,-2-2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55.1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371 1 24575,'-29'25'0,"9"-4"0,-25 25 0,10-6 0,-17 20 0,15-17 0,-12 16 0,30-27 0,-12 6 0,20-8 0,-3-8 0,6-1 0,1-10 0,3-1 0,-2-4 0,5-2 0,-2-1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55.1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24575,'7'4'0,"0"-4"0,3 9 0,0-4 0,4 5 0,-4-4 0,3 1 0,-2 3 0,-1-2 0,3 1 0,-2 1 0,2-2 0,-2 2 0,2-1 0,-6-1 0,3 5 0,-3-6 0,3 3 0,0 0 0,1-3 0,-1 3 0,-4 0 0,1-2 0,0-2 0,0 0 0,0-2 0,-1 3 0,1 0 0,0 0 0,0 2 0,0-4 0,-1 4 0,1-5 0,3 2 0,-3 4 0,6-2 0,-5 5 0,2-6 0,-4 3 0,1-3 0,0 0 0,0-1 0,0 1 0,-4-3 0,0-1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55.1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24575,'10'6'0,"-3"-1"0,3 5 0,-3-4 0,-1 1 0,1 0 0,0 0 0,0 3 0,-3-3 0,2 3 0,-3 0 0,4 0 0,0 1 0,-3-1 0,2-4 0,-2 1 0,2 3 0,1-2 0,0 1 0,0-2 0,3 0 0,-3 0 0,0 0 0,-1-1 0,-5-2 0,2-1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55.6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79 0 24575,'-17'0'0,"7"0"0,-7 0 0,7 0 0,0 0 0,2 0 0,2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3:08.4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24575,'10'3'0,"-3"4"0,6 1 0,-2 1 0,5 4 0,-4-4 0,7 6 0,-14-7 0,10 2 0,-11-3 0,3-1 0,-4 1 0,0 0 0,1 0 0,3-1 0,-3 1 0,-1 0 0,-3 3 0,3-3 0,-3 3 0,3-3 0,-3 0 0,0 0 0,0-1 0,0 4 0,3-2 0,-2 1 0,2-2 0,-3 0 0,0 3 0,-3-3 0,2 3 0,-2-3 0,3 0 0,0 0 0,0-1 0,0 1 0,0 0 0,0 0 0,-3 0 0,2-1 0,-2 1 0,3-3 0,0-1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9:04.1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882 3 24575,'-69'59'0,"21"-8"0,-58 57 0,22-13 0,-40 49 0,37-42 0,-30 38 0,72-64 0,-29 13 0,47-18 0,-4-17 0,11-4 0,4-25 0,7-2 0,-6-7 0,13-7 0,-5-2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9:04.1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24575,'16'8'0,"0"-7"0,8 21 0,1-11 0,7 12 0,-7-7 0,6 0 0,-6 7 0,0-5 0,5 6 0,-5-1 0,8-5 0,-8 5 0,5 1 0,-12-7 0,5 14 0,-6-13 0,6 5 0,2 0 0,0-5 0,-2 6 0,-7-1 0,1-5 0,-1-2 0,0-2 0,0-5 0,0 7 0,0 1 0,0-1 0,0 7 0,1-12 0,-1 10 0,0-12 0,7 7 0,-5 8 0,13-6 0,-14 12 0,7-12 0,-8 5 0,0-7 0,0 1 0,0-1 0,0 0 0,-7-7 0,-1-2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9:04.1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1 24575,'24'14'0,"-7"-3"0,7 12 0,-8-7 0,0 0 0,0 0 0,0 0 0,0 8 0,-7-6 0,6 5 0,-6 0 0,7 2 0,0 0 0,-7-1 0,5-8 0,-5 0 0,7 7 0,0-5 0,1 6 0,-1-8 0,7 0 0,-5 0 0,-2 0 0,-2 0 0,-12-7 0,5-2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2:28.5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1 146 24575,'67'-9'0,"0"0"0,9 4 0,2 1 0,7-1 0,-2 1-812,-11 4 0,-4 0 812,25 0 0,-26 0 526,-4 0-526,-3 0 269,-26 0-269,10 0 0,1 0 0,-19 0 829,32 0-829,-39 0 0,39 0 0,-32 0 0,12 0 0,-10 0 0,-5-4 0,7 3 0,-1-4 0,-6 5 0,5 0 0,-12 0 0,27 0 0,-17 0 0,19 0 0,-1 0 0,-10 0 0,26 7 0,-34-5 0,17 5 0,-28-7 0,13 0 0,-5 0 0,7 0 0,-7 0 0,-3 0 0,1 0 0,2 0 0,0 0 0,5 0 0,-6 0 0,8 0 0,0 0 0,0 0 0,-7 0 0,5 0 0,-13-3 0,3 2 0,-5-2 0,-3 0 0,11 2 0,-6-5 0,14 5 0,-7-6 0,8 6 0,-7-4 0,-2 2 0,-8 3 0,1-4 0,-1 4 0,8-4 0,-5 3 0,4-7 0,1 8 0,2-8 0,7 7 0,-8-4 0,6 1 0,-12 3 0,12-8 0,-16 8 0,16-8 0,-16 8 0,9-7 0,0 7 0,-6-2 0,6 0 0,-8 3 0,1-4 0,-3 1 0,1 3 0,-7-3 0,1 3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2:29.2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24575,'21'8'0,"17"3"0,10 3 0,16 1 0,-1 1 0,0 0 0,-22-4 0,-8-4 0,-23 1 0,-6-5 0,2 9 0,-3-2 0,4 2 0,-3 1 0,2-1 0,-5 1 0,5-1 0,-5 1 0,2-3 0,-3 1 0,0-1 0,0 3 0,-3-1 0,-1 1 0,-5 7 0,2-6 0,-3 13 0,2-5 0,-2 7 0,0-1 0,-2-6 0,2 5 0,-2-5 0,0-1 0,6 7 0,-3-14 0,5 6 0,0-11 0,-2 0 0,5-6 0,-2-1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4:25.4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20 24575,'13'0'0,"8"0"0,2 0 0,7 0 0,0 0 0,15 0 0,-12 0 0,27 0 0,-27 0 0,27 0 0,-26 0 0,10 0 0,-14 0 0,0 0 0,-10 0 0,7 0 0,-15 0 0,9 0 0,-10 0 0,-1-3 0,-1 2 0,-1-2 0,2 3 0,-3 0 0,-1 0 0,4 0 0,1 0 0,-1 0 0,10 0 0,-7 0 0,8 0 0,-8 0 0,1 0 0,-4 0 0,3 0 0,-5 0 0,4 0 0,-1 0 0,3 0 0,-1 0 0,1 0 0,7 0 0,-6 0 0,6 0 0,-8 0 0,1 0 0,0 0 0,-1 0 0,1 0 0,7 4 0,-6-3 0,13 4 0,-13-5 0,13 0 0,-5 0 0,7 4 0,0-3 0,0 4 0,0-5 0,0 4 0,-1-3 0,-6 4 0,5-5 0,-5 4 0,-1-3 0,7 3 0,-14-1 0,6-2 0,0 2 0,-9-3 0,15 0 0,-7 5 0,3-4 0,5 3 0,-13-4 0,13 0 0,-5 0 0,7 0 0,13 0 0,-10 0 0,10 0 0,-13 0 0,0 0 0,-7-3 0,5 2 0,-13-2 0,6 3 0,-10-3 0,1 2 0,-4-5 0,5 5 0,5-6 0,-3 3 0,6-2 0,0-1 0,-9 6 0,15-4 0,-17 2 0,10 3 0,-10-4 0,1 4 0,2-3 0,11 3 0,-8-7 0,19 7 0,-20-3 0,6 3 0,-11 0 0,10 0 0,-10 0 0,10 0 0,-13 0 0,6 0 0,-5 0 0,5 0 0,-6 0 0,3 0 0,0 0 0,-3 0 0,3 0 0,0 0 0,0 0 0,4 3 0,0-3 0,-1 3 0,-2 0 0,-1-2 0,-4 2 0,4-3 0,-2 0 0,5 0 0,-6 0 0,3 0 0,-3 3 0,2-2 0,-1 2 0,5-3 0,-6 0 0,6 3 0,-5-2 0,5 2 0,-3-3 0,4 0 0,-1 0 0,8 0 0,-5 0 0,4 0 0,-6 0 0,-4 0 0,0 0 0,-3 0 0,3 0 0,-3 0 0,6 0 0,-2 3 0,2-2 0,8 2 0,2-3 0,-1 3 0,-1-3 0,-7 3 0,-7-3 0,-1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4:27.1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0 417 24575,'10'-14'0,"-3"4"0,3-3 0,0 2 0,-2-3 0,4 0 0,2-6 0,-2-3 0,4 0 0,-7 2 0,1 7 0,7-2 0,-7 1 0,10-1 0,-13 2 0,3 0 0,0 4 0,0-3 0,1 5 0,-1-2 0,-3 3 0,2-3 0,2 3 0,-4-6 0,6 5 0,-9-5 0,6 5 0,-3-2 0,-1 0 0,4 3 0,-2-6 0,2 8 0,-4-4 0,-2 8 0,-1-2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4:28.3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24575,'7'10'0,"0"-2"0,0 5 0,5 4 0,2 6 0,0 0 0,10 20 0,-11-24 0,11 24 0,-7-21 0,3 8 0,5-4 0,-13-5 0,7-4 0,-14-4 0,7 1 0,-1-1 0,3 1 0,-4-4 0,3 3 0,-3-2 0,4 2 0,-3-2 0,1 2 0,-4-3 0,5 1 0,-6-1 0,3-3 0,-6-1 0,5 4 0,-4-2 0,7 4 0,-4-4 0,2 2 0,-7-6 0,0-1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37.4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106 0 24575,'-10'4'0,"3"5"0,-3-4 0,3 8 0,0-3 0,-3 4 0,2-1 0,-2 1 0,2 7 0,4 1 0,-10 8 0,12-7 0,-7-2 0,9 0 0,0-6 0,0 6 0,0-11 0,0 3 0,0-2 0,0-1 0,0 0 0,0-3 0,0 0 0,0-1 0,0 1 0,0 3 0,0-2 0,0 1 0,0-2 0,0 3 0,0 1 0,0 2 0,0 1 0,0-1 0,0-2 0,0 2 0,0-6 0,0 3 0,0-3 0,0 0 0,0-1 0,3-2 0,1 2 0,3-5 0,0 2 0,2-3 0,-1 0 0,2 0 0,0 0 0,0 0 0,1-3 0,2 2 0,-3-2 0,4 3 0,-1 0 0,1 0 0,-4-3 0,0 2 0,-3-2 0,0 3 0,0 0 0,-1 0 0,1 0 0,0 0 0,3 0 0,0-3 0,11 2 0,-5-5 0,1 5 0,-4-5 0,-5 2 0,5 1 0,-3-4 0,1 4 0,-2-1 0,-2-2 0,0 5 0,3-8 0,-3 4 0,3-5 0,-3 0 0,0-1 0,0 1 0,-4 0 0,3 3 0,-5-3 0,5 2 0,-2-2 0,0 3 0,2-3 0,-2 0 0,-1-1 0,3-2 0,-2 2 0,0 1 0,-1-3 0,-3 2 0,0 0 0,0-2 0,3 6 0,-2-6 0,2 5 0,-3-2 0,0 3 0,-3-3 0,-1 0 0,-3-4 0,3 3 0,-2 1 0,2 3 0,-3-2 0,-3-2 0,2 0 0,-1 1 0,-1 0 0,-1 3 0,0-3 0,1 6 0,-7-4 0,5 4 0,-6-1 0,8 2 0,0 0 0,2-1 0,-2 0 0,-7 1 0,7 3 0,-7 0 0,7 0 0,3-3 0,-6 2 0,5-2 0,-5 3 0,5 0 0,-5 0 0,3 0 0,-4 0 0,3 0 0,1 0 0,4 0 0,2 0 0,1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56.0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210 1 24575,'-7'3'0,"0"1"0,-3 3 0,2-1 0,-5-2 0,6 2 0,-3-2 0,3 0 0,0 2 0,0-6 0,-3 3 0,-1-3 0,-2 3 0,-8 3 0,8-2 0,-4 0 0,10-1 0,3 1 0,-2 3 0,2 0 0,-3-4 0,0 0 0,4-3 0,-1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38.8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 24575,'11'0'0,"2"0"0,-3 0 0,11 0 0,-6 0 0,3 0 0,-5 0 0,-5 0 0,1 0 0,1 0 0,1-3 0,2 2 0,-2-2 0,-1 3 0,-4 0 0,1 0 0,0 0 0,3 0 0,-3 0 0,6 0 0,-2 0 0,-1 0 0,0 0 0,-3 0 0,0 0 0,3 0 0,-3 0 0,3 0 0,-3 0 0,-4 0 0,0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5:28.2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1 24575,'-4'13'0,"-4"4"0,7 13 0,-12 29 0,11 8 0,-7 15 0,9 12 0,0-42 0,0 22 0,0-47 0,0 8 0,0-24 0,0-1 0,0-4 0,0 1 0,0-3 0,0-1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5:29.4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1 132 24575,'3'-11'0,"-3"-2"0,3 2 0,0 1 0,-2 0 0,5 0 0,-5 2 0,5-2 0,-2 3 0,0 0 0,2 0 0,0 0 0,2 0 0,5 4 0,-3-4 0,4 7 0,-4-3 0,3 3 0,-5 0 0,2 0 0,-1 6 0,-1-2 0,5 6 0,-3 0 0,1-3 0,2 6 0,-6-5 0,3 2 0,-3-1 0,-3 2 0,-1 2 0,-3-2 0,0 2 0,0-3 0,3 4 0,-3-3 0,3-2 0,-6 1 0,3 1 0,-3-1 0,-1 0 0,1-3 0,-1 0 0,-5-1 0,1 4 0,-3-2 0,-2-1 0,6-1 0,-3-6 0,0 6 0,-1-5 0,0 2 0,1 0 0,4-2 0,-1 2 0,-3-3 0,2 0 0,-2 0 0,0 0 0,-1-3 0,1-1 0,3 0 0,4 1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5:30.5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69 0 24575,'-6'6'0,"2"2"0,-5 6 0,4-1 0,-2 1 0,-2-1 0,7 1 0,-4-1 0,3 1 0,-1 0 0,1-1 0,-1 1 0,1-4 0,3 3 0,-3-2 0,3 2 0,0 1 0,0-1 0,0 8 0,0-5 0,0 4 0,0-6 0,0 0 0,3-1 0,-3-2 0,3 2 0,0-3 0,1 4 0,0-4 0,-1 3 0,-3-2 0,3 2 0,1-2 0,-1-1 0,0-4 0,0 4 0,1 1 0,3 2 0,0-2 0,0 2 0,-1-6 0,1 6 0,0-5 0,0 1 0,0 1 0,-1-2 0,-2 2 0,-1-7 0,-3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5:31.8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41 1 24575,'33'32'0,"-4"-3"0,-19-15 0,0-1 0,-3 1 0,-1-1 0,3 8 0,-2-5 0,1 4 0,-4-6 0,-1 0 0,-3-4 0,0 0 0,3 0 0,-2-3 0,2 6 0,-3-2 0,0 2 0,0 1 0,0-1 0,0 1 0,-5 7 0,4-6 0,-3 13 0,-1-5 0,4 7 0,-4 15 0,-2 3 0,6 1 0,-15-5 0,13-21 0,-6-2 0,9-8 0,0 1 0,-3-1 0,0-2 0,-1 2 0,1 5 0,-4-6 0,6 5 0,-8-7 0,5 0 0,-3 4 0,-3-3 0,2 1 0,-2-4 0,4 5 0,-4-6 0,5 3 0,-4 0 0,2 1 0,2-1 0,-1-9 0,6 0 0,0-7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3:15.2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49 45 24575,'-4'7'0,"-2"3"0,2-3 0,0 6 0,-2-2 0,2-1 0,0 3 0,-2-2 0,5 2 0,-2-2 0,3 1 0,0-1 0,-3 0 0,2 1 0,-2-1 0,3 10 0,0-6 0,0 6 0,0-10 0,3 1 0,-2-1 0,5 0 0,-5 1 0,5-4 0,-3 2 0,1 0 0,5 0 0,-4 1 0,2-2 0,2-2 0,-5 0 0,3 0 0,2 3 0,-4-3 0,4 3 0,-2-3 0,3 0 0,0-1 0,1-2 0,-1 2 0,0-2 0,0 0 0,4 2 0,-1-6 0,-2 6 0,9-5 0,-8 5 0,9-5 0,0 2 0,-6-3 0,6 0 0,-7 0 0,-1 0 0,-2 0 0,2 0 0,-3-6 0,4 4 0,-4-7 0,3 2 0,-2 0 0,-1-3 0,0 3 0,-3 0 0,3 0 0,-3 0 0,0-3 0,-1-1 0,-2-2 0,0-1 0,2 0 0,-2 1 0,-1-1 0,0 0 0,0 1 0,-2 2 0,2-2 0,-3 2 0,0-3 0,0 1 0,0 2 0,0-2 0,-3 5 0,-1-4 0,0 4 0,-2-5 0,5 2 0,-5 1 0,2-3 0,-2 5 0,-1-5 0,0 8 0,0-4 0,0 5 0,0-3 0,0 0 0,0 1 0,-3-1 0,6 0 0,-6 0 0,7 0 0,-4 3 0,0-2 0,0 2 0,0 0 0,0-2 0,0 5 0,0-2 0,0 0 0,0 2 0,0-2 0,-3 3 0,0-3 0,-1 2 0,1-2 0,3 0 0,0 3 0,0-4 0,0 4 0,1 0 0,-4-3 0,2 3 0,-2-3 0,3 3 0,0 0 0,-3 0 0,-1 0 0,1 0 0,-3 3 0,2-3 0,-3 3 0,1-3 0,2 3 0,-2-2 0,2 2 0,-2 0 0,-1 1 0,6 0 0,2-1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3:16.6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 24575,'77'-7'0,"0"-1"0,-2 0 0,-23 4 0,-47 4 0,1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17.6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24575,'0'0'0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3.0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1933 24575,'5'0'0,"2"0"0,11-12 0,2 0 0,13-17 0,9 4 0,13-20 0,8 4 0,0 0 0,-15 8 0,5 6 0,-23 8 0,9-4 0,1 1 0,-11 3 0,11-3 0,-1 6 0,-9 2 0,10-1 0,-14 5 0,14-11 0,-11 10 0,24-15 0,-23 15 0,9-10 0,1 8 0,-17-1 0,28-6 0,-34 6 0,26-9 0,-28 9 0,15 0 0,-16 2 0,4 1 0,14-8 0,-9 3 0,13-10 0,-11 7 0,-2-3 0,10-6 0,-11 10 0,10-10 0,-16 9 0,3 5 0,2-6 0,-8 10 0,6-2 0,-1 2 0,-4 0 0,4 2 0,1-6 0,1 2 0,6-6 0,-6 6 0,5-5 0,-5 4 0,0 1 0,-2-2 0,14-3 0,-15 4 0,34-14 0,-28 15 0,17-10 0,-20 11 0,-2-1 0,0-2 0,-7 7 0,7-7 0,-9 4 0,1-2 0,-2 0 0,-2 3 0,3 0 0,0 0 0,1 0 0,1-3 0,-2 2 0,3-1 0,0 1 0,3-8 0,4 2 0,-3-4 0,2 6 0,-8 2 0,1 0 0,-4 2 0,11-4 0,-8 7 0,9-7 0,-7 4 0,0 1 0,0-3 0,0 3 0,0-3 0,0 0 0,-3 2 0,9-4 0,-10 7 0,10-4 0,-9 4 0,10-4 0,-6 7 0,3-7 0,2 2 0,-7 2 0,4-2 0,-3 1 0,-3 4 0,0-5 0,3 1 0,-3-2 0,3 1 0,0-3 0,0 5 0,-3-1 0,3-1 0,-3-1 0,28-27 0,-19 19 0,18-26 0,-24 31 0,-4-3 0,0 4 0,-2 3 0,0-3 0,0 2 0,0-1 0,0 1 0,0-2 0,0 0 0,0 3 0,-2 3 0,-2 3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4.0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1 764 24575,'6'-8'0,"-3"-2"0,4-8 0,-6-16 0,10-22 0,-9-29 0,2 35 0,0-2-518,-4-12 1,0-1 517,0 5 0,0 2 0,0-31 0,0 29 0,-3 42 0,2 6 0,-1 2 0,4 1 0,-1 6 0,2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56.2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24575,'0'4'0,"0"-1"0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4.7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24575,'9'9'0,"0"0"0,16 17 0,23 7 0,11 14 0,-11-15 0,5 1-822,-6-5 0,1 2 822,13 10 0,1 0 0,-4-9 0,0-2 0,2 2 0,-1-2 0,0-4 0,-3-3 398,33 5-398,-20-4 0,-29-16 0,-23 0 0,-4-7 0,-11 3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8.6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185 1 24575,'-27'8'0,"7"3"0,-5 2 0,14-1 0,-2 0 0,8-1 0,2-1 0,-1 2 0,1-3 0,3 0 0,0-3 0,0 2 0,0 8 0,3-2 0,-2 4 0,4-6 0,-2 0 0,3-2 0,-2 1 0,4-2 0,-7 3 0,7-2 0,-7 1 0,1-2 0,1 1 0,-2 1 0,1-2 0,1 3 0,-2-2 0,1-2 0,-2-2 0,0 0 0,-2 0 0,-2 0 0,-2 0 0,0-3 0,0 0 0,-3-3 0,2 0 0,-4 3 0,2-3 0,-1 3 0,1-3 0,3 3 0,0-3 0,0 6 0,-3-3 0,2 3 0,-1 0 0,4-3 0,1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9.0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24575,'6'9'0,"3"-3"0,0 6 0,3-6 0,0 0 0,-2 0 0,1-3 0,-2 0 0,3 3 0,-2-6 0,1 6 0,-2-6 0,3 6 0,-5 0 0,-2-2 0,-5 1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9.6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0 24575,'0'6'0,"0"0"0,0 3 0,0 0 0,0 3 0,0 0 0,0-3 0,-2 3 0,-2-3 0,1 0 0,-2 3 0,4-3 0,-5 3 0,3 0 0,0 0 0,-3 0 0,5-3 0,-1 0 0,2 0 0,2-3 0,-1 6 0,2-3 0,-1 0 0,2 3 0,2-3 0,0 3 0,-3-3 0,2 0 0,-4 0 0,7-3 0,-1 3 0,5-3 0,0-3 0,6 4 0,2-6 0,7 3 0,-7-4 0,-2 0 0,-9 0 0,0 0 0,-6 0 0,0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37.5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48 1 24575,'-8'14'0,"4"-4"0,-5 8 0,3-6 0,-2 6 0,3-7 0,-3 7 0,8-9 0,0 3 0,3 0 0,-3 0 0,6-3 0,-6 3 0,3-6 0,-3 6 0,3-8 0,0 6 0,0-6 0,5 5 0,-6-3 0,6 0 0,-5 0 0,3-3 0,0 0 0,3 0 0,-3-3 0,6 3 0,-6-3 0,6 0 0,-3 0 0,3 0 0,-3 0 0,0 0 0,-3 0 0,3 0 0,-3-3 0,3 3 0,0-6 0,-3 3 0,6-3 0,-6 0 0,3 0 0,-3-1 0,3 1 0,0-2 0,-2-2 0,1 1 0,-8-3 0,3 3 0,0-3 0,-3 0 0,3-1 0,-3 4 0,0-2 0,0 4 0,0-2 0,-3 0 0,0 2 0,0-1 0,-6 1 0,5 1 0,-7 0 0,2 0 0,-1 3 0,1-3 0,1 6 0,1-3 0,-5 3 0,6 0 0,-6-3 0,5 3 0,-2-3 0,9 8 0,-2-4 0,4 5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38.2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28 24575,'10'-4'0,"7"-2"0,-6 5 0,8-6 0,-7 6 0,0-1 0,0 2 0,-3-3 0,0 2 0,-6-2 0,0 3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39.5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 1 24575,'4'6'0,"1"0"0,-2 0 0,3 3 0,0 0 0,0 3 0,-2-3 0,-2 0 0,-2-1 0,0 2 0,0 2 0,0-3 0,0 0 0,0-1 0,0 2 0,-2-1 0,1 0 0,-2-3 0,3 0 0,-5 2 0,1-1 0,-2 2 0,0-3 0,3 0 0,-6-3 0,2 0 0,-2-1 0,6-1 0,0 2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40.6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24575,'13'71'0,"1"1"0,-3-9 0,-2-17 0,-7-35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41.3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33 24575,'15'-4'0,"-4"-1"0,14 4 0,8-8 0,-9 8 0,14-6 0,-25 5 0,3 1 0,-5-2 0,-7 3 0,2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42.8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 24575,'12'-7'0,"0"2"0,6 5 0,2 0 0,0 2 0,18-1 0,-21 4 0,12-1 0,-21 4 0,-4 2 0,-2-1 0,1 2 0,-2-1 0,4 2 0,-2 0 0,3 0 0,-2 0 0,1 0 0,-4 0 0,1-3 0,-2 0 0,0-3 0,0 2 0,-2 2 0,-2-1 0,-4 0 0,1-3 0,-2 0 0,3 0 0,0 0 0,0 0 0,2 0 0,2 0 0,2 2 0,0-1 0,2 2 0,2-3 0,2 0 0,2 0 0,-4 0 0,4 0 0,-4 0 0,2 0 0,2-3 0,2 2 0,-1-1 0,-3 2 0,-6 2 0,-4-1 0,-2-1 0,-3 2 0,3-7 0,0 5 0,3-6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16.3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24575,'0'9'0,"0"-2"0,0 36 0,0-2 0,0-6 0,0-7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43.5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65 1 24575,'31'9'0,"-14"-2"0,21 4 0,-18-7 0,0 2 0,-4-5 0,-7 4 0,-6-2 0,0 3 0,-1 3 0,-1 0 0,2 3 0,-1-2 0,-1-2 0,2 1 0,-3-2 0,2 4 0,-1-4 0,2 4 0,-3-2 0,0 1 0,0-2 0,0 1 0,0 0 0,0 3 0,-6 0 0,2-2 0,-7-2 0,-5-4 0,2 1 0,-24-4 0,15 5 0,-17-5 0,20 3 0,1-1 0,7-3 0,0 3 0,3-3 0,0 0 0,6 0 0,0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57.8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24575,'6'0'0,"0"3"0,3 0 0,-5 3 0,4 0 0,-5 0 0,3 0 0,-2 0 0,1 0 0,-2 0 0,3 0 0,-2 0 0,1 0 0,-4 3 0,4-2 0,-2 1 0,3-2 0,-2 0 0,-2 0 0,1 0 0,-2 0 0,1 0 0,1 3 0,-2-2 0,1 1 0,-2-4 0,0-2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14.4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58 0 24575,'-7'12'0,"3"16"0,-6 15 0,8 26 0,-10-10 0,10 23 0,-11-22 0,12 22 0,-5-10 0,6 1 0,0 9 0,0-23 0,0 10 0,6-13 0,-5-13 0,6-3 0,-4-14 0,-2 1 0,3-7 0,-4 4 0,0-10 0,0 4 0,0 1 0,0 1 0,0 0 0,0 5 0,-4-5 0,3-3 0,-3 7 0,4-13 0,0 8 0,3-10 0,-2 2 0,1-1 0,1 2 0,-2-3 0,1 0 0,-2-3 0,3 2 0,-2 8 0,1-2 0,1 4 0,-2-6 0,1 0 0,1 0 0,-2 0 0,1 6 0,-2-4 0,0 11 0,0-12 0,3 3 0,-2-5 0,4-1 0,-4 2 0,1-3 0,-2 2 0,0-4 0,3 2 0,-2-1 0,1-1 0,-2 2 0,0-3 0,0 0 0,0 0 0,0 2 0,0 2 0,3-1 0,-2 2 0,1-1 0,-2-1 0,-2 2 0,1-4 0,-2 2 0,3-1 0,-2-1 0,1 4 0,-2-4 0,3 2 0,0-3 0,0 2 0,0 2 0,0-1 0,6 0 0,-5-3 0,7 0 0,-7 0 0,1-3 0,-2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15.6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0 477 24575,'10'20'0,"1"-1"0,1-7 0,13 13 0,-7-3 0,11 11 0,-14-13 0,-1-1 0,-4-10 0,1 0 0,-4-3 0,1 2 0,-2-1 0,0 2 0,0-3 0,0 2 0,0 2 0,0-1 0,-2 0 0,1-6 0,-4-3 0,24-31 0,-15 9 0,39-63 0,-11-4-733,-10 31 0,2-2 733,-4-5 0,-1 1 0,-2 11 0,-1 4 0,7-23 0,-8 19 0,-13 33 0,-1 6 0,-6 9 0,1 5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22.4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24575,'0'12'0,"0"6"0,0 2 0,0 20 0,6 3 0,-5 12 0,6 1 0,-1 0 0,-5 14 0,18-11 0,-16 23 0,17-10 0,-18 1 0,12-4 0,-13-13 0,9-13 0,-6-10 0,1-8 0,1-5 0,-5 19 0,6-15 0,-7 27 0,7-28 0,-2 17 0,8-14 0,-8 0 0,9 14 0,-12-17 0,8 15 0,-9-24 0,6 2 0,-7-5 0,3-2 0,-3 3 0,0 0 0,0 0 0,3 0 0,-3 0 0,3 0 0,0 0 0,-3 7 0,3-6 0,-3 6 0,0-10 0,0 2 0,0-1 0,0 2 0,0-3 0,0-3 0,0-3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28.5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0 269 24575,'6'-1'0,"0"4"0,9 13 0,4 0 0,-6 3 0,8 2 0,-11-7 0,7 10 0,-5-10 0,3 4 0,-3-6 0,0-2 0,-5 1 0,1-4 0,-5 1 0,6-2 0,0 0 0,0 0 0,3 0 0,-6 0 0,6 0 0,-6 0 0,6 0 0,-6 0 0,3-2 0,0 1 0,0-2 0,0 3 0,3 0 0,-6 0 0,3 0 0,0-2 0,-3 1 0,6-2 0,-3 3 0,0 0 0,2-2 0,-1 1 0,-1-2 0,0 1 0,-3 1 0,2-4 0,2 4 0,-1-4 0,0 4 0,-1-2 0,2 1 0,8-10 0,-2-7 0,3-3 0,-2-9 0,14-14 0,-10 8 0,12-15 0,-18 26 0,2-5 0,-5 12 0,5-12 0,-7 11 0,1-5 0,-2 7 0,3-6 0,1 4 0,4-11 0,-2 5 0,17-25 0,-14 14 0,13-15 0,-22 26 0,2 2 0,-7 8 0,1-1 0,-4 4 0,4-4 0,-4 1 0,4 1 0,-4 0 0,1 6 0,-2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29.7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84 1 24575,'-12'18'0,"-5"15"0,6-3 0,-8 23 0,10 3 0,1 3 0,0 10 0,8-13 0,0 0 0,4-13 0,-3 10 0,8-30 0,-1 28 0,4-34 0,0 21 0,-3-25 0,-5 6 0,4-10 0,-6 2 0,6-4 0,-5 2 0,3-1 0,0-1 0,-3-1 0,0-3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30.4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16 24575,'43'-4'0,"10"3"0,-24-3 0,5 1 0,-16 3 0,-6-3 0,-3 3 0,3 0 0,-3 0 0,3 0 0,6 4 0,-4-3 0,-1 3 0,-8-4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31.9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1 24575,'0'15'0,"-4"2"0,-3 23 0,1-10 0,-6 22 0,10 4 0,-4-10 0,6 33 0,0-46 0,6 33 0,-4-36 0,8 9 0,-4-19 0,2-1 0,-2-7 0,-3 0 0,-1-3 0,2 3 0,2-3 0,0 0 0,0 3 0,0-6 0,-3 3 0,0 0 0,-1 0 0,-1-2 0,2-2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32.9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31 24575,'2'-6'0,"4"0"0,4 2 0,2 1 0,-3 3 0,2-2 0,5 1 0,-2-2 0,4 3 0,1 0 0,-8-2 0,4 1 0,-9-2 0,0 3 0,2 0 0,2 0 0,2 0 0,0 0 0,-3 0 0,2 0 0,-1 0 0,-1 0 0,0 0 0,-6 0 0,0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16.4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166 1 24575,'-3'23'0,"-2"5"0,-5-13 0,-1 13 0,-17 3 0,15-7 0,-13 12 0,12-13 0,-1 7 0,1-8 0,-2-1 0,11-13 0,-1-2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34.8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24575,'10'3'0,"-2"0"0,-2 6 0,3 0 0,-5 3 0,1-2 0,-5-2 0,0-2 0,0 0 0,0 3 0,3 0 0,-2 1 0,1 1 0,1-2 0,-2 3 0,1 0 0,-2 0 0,0-2 0,3-2 0,-2-2 0,1 0 0,-2 3 0,0-2 0,0 1 0,0-2 0,0 0 0,0 0 0,0 0 0,-2 3 0,-2-2 0,1 1 0,-3-2 0,3 0 0,0-2 0,0-2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46.7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6 460 24575,'-3'-9'0,"0"2"0,3-4 0,4-5 0,-3 2 0,3-10 0,0 3 0,-3 1 0,10-5 0,-9 12 0,9-6 0,-8 10 0,3-3 0,2-4 0,-2 5 0,4-7 0,-4 12 0,6-6 0,-6 3 0,3-1 0,0 2 0,0-1 0,0 2 0,9-7 0,-7 7 0,7-5 0,1 5 0,1-5 0,0 4 0,-2-4 0,20-8 0,-19 10 0,19-11 0,-26 15 0,-3 0 0,0 0 0,-3 0 0,-3 2 0,0 2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47.58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177 214 24575,'-6'-9'0,"-1"0"0,-11-6 0,6-4 0,-9-4 0,-4-10 0,5 4 0,-6 2 0,11 9 0,6 6 0,0 2 0,0 2 0,17 8 0,-11-2 0,15 6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48.15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32 24575,'5'4'0,"9"-2"0,6-2 0,32-7 0,-19 5 0,33-12 0,-43 12 0,15-4 0,-24 3 0,-1 3 0,-8-3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49.7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0 245 24575,'0'-6'0,"0"-3"0,0-1 0,3-2 0,-2-6 0,5-2 0,-5-1 0,3-4 0,-4 12 0,0-3 0,3 4 0,-3 6 0,3-3 0,-3 3 0,0 0 0,0-3 0,3 2 0,-3-2 0,6 3 0,-3 0 0,0 0 0,3 3 0,0 0 0,2 15 0,10-2 0,0 12 0,9-4 0,6 10 0,-14-10 0,6 7 0,-16-13 0,3 0 0,-3 0 0,0-2 0,-3-4 0,0-7 0,0-5 0,-3 0 0,4-12 0,-6 0 0,3-8 0,0-1 0,-3 1 0,3 8 0,-2 3 0,-1 6 0,4 3 0,-2-3 0,3 5 0,3 2 0,-2 4 0,4 4 0,-4 4 0,1 2 0,4 6 0,-4 2 0,5 6 0,0 1 0,-5-7 0,1-2 0,-4-6 0,-2 0 0,1-2 0,4 1 0,-7-7 0,4 1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51.0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24575,'0'5'0,"0"-1"0,0 17 0,0-1 0,0 7 0,0-7 0,4 5 0,-3-12 0,3 3 0,-4-7 0,0-3 0,0 0 0,3 2 0,-3 2 0,3-1 0,-3 2 0,0-4 0,0 2 0,-3-3 0,3 2 0,-3-1 0,3 2 0,0-3 0,0 0 0,5-3 0,8-4 0,7-4 0,0 0 0,-1-2 0,-7 4 0,-3-1 0,0 2 0,-3 2 0,0 0 0,2 0 0,-1 0 0,-1 0 0,-3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52.76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46 24575,'6'-9'0,"-2"2"0,7-2 0,-2 3 0,10-1 0,-8 3 0,13 0 0,-16 4 0,10 0 0,-9 0 0,3 0 0,0 0 0,-3 3 0,0-3 0,-3 6 0,3-6 0,-3 6 0,3-3 0,-3 3 0,-3 0 0,3 3 0,-6-3 0,6 3 0,-6-3 0,3 3 0,-3-3 0,0 3 0,0-3 0,0 3 0,0 0 0,0 3 0,-3-3 0,0 0 0,-3-3 0,0 3 0,0-3 0,0 3 0,-1-3 0,1 0 0,0 0 0,0 3 0,0-3 0,-3 6 0,5-6 0,-1 3 0,5-3 0,0 0 0,0 0 0,0 3 0,0 0 0,0 0 0,0 0 0,2-3 0,2 3 0,2 0 0,0 0 0,0 0 0,0-3 0,0 0 0,-3-3 0,0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54.31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24575,'1'5'0,"33"-1"0,-32-1 0,27-1 0,-35-5 0,0 3 0,-1 0 0,1 0 0,-2 3 0,4 0 0,-2 3 0,6 0 0,0 0 0,0 0 0,5 0 0,2-3 0,2 0 0,0-3 0,0 0 0,0-3 0,0-3 0,-3-3 0,-3-1 0,-8 2 0,-2 4 0,-2 2 0,0 4 0,11-1 0,-4 2 0,8-3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4:00.85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24575,'6'12'0,"10"20"0,5 18 0,18 14 0,5 12-664,14-7 664,3-8 0,8 5 0,-1-13 0,-5-4 164,-15-15-164,-8-16 0,-14-5 0,-6-6 0,-1-2 0,-13-3 0,0-2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4:02.45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4 291 24575,'-4'-3'0,"4"0"0,4-6 0,2 2 0,0-4 0,1-5 0,-4 5 0,4-4 0,-4 6 0,3 0 0,-2-3 0,2-7 0,-2 5 0,3-2 0,-4 5 0,3 4 0,-3-2 0,0 1 0,3 1 0,-6-2 0,3 3 0,-3 0 0,3-3 0,-3 2 0,3-1 0,-3-1 0,0-1 0,0 1 0,3 0 0,-3 3 0,6 3 0,0 0 0,3 8 0,3 2 0,13 18 0,-7-3 0,28 12 0,-2 4 0,0-12 0,1 6 0,-25-19 0,-1-5 0,-12-8 0,-2-1 0,-5-1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16:01:33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24575,'47'61'0,"-9"-13"0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16.6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138 1 24575,'-8'23'0,"-2"5"0,-8 9 0,1-3 0,-7 25 0,7-10 0,-1-1 0,5-10 0,4-23 0,6-9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4:04.07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0 352 24575,'0'-15'0,"0"6"0,4-15 0,-3 7 0,6-3 0,-7-19 0,3 16 0,-3-30 0,0 23 0,4-9 0,-3 19 0,6 1 0,-4 7 0,0 3 0,5-3 0,-4 5 0,8 4 0,-6 6 0,13 26 0,-6-6 0,14 30 0,7-5 0,-10 10 0,19-3 0,-28-14 0,7-14 0,-17-11 0,0-13 0,-2-6 0,6-7 0,-1-8 0,2-2 0,-2 0 0,-4-5 0,2 11 0,-3-2 0,0 5 0,3 4 0,-3-2 0,3 0 0,0 3 0,-3-3 0,3 3 0,-3-3 0,3 2 0,0-2 0,-3 3 0,3 0 0,-3-3 0,3 3 0,-3-3 0,3 0 0,0 0 0,0-4 0,3 4 0,-6 0 0,3 3 0,-3 5 0,4 11 0,1 7 0,2 3 0,1 18 0,4-14 0,-1 28 0,4-22 0,-6 10 0,4-14 0,-7-6 0,-1-2 0,-5-8 0,0 1 0,-3-4 0,3 1 0,-3-2 0,0 0 0,0-2 0,0-2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4:05.1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24575,'8'26'0,"-3"0"0,3 1 0,-7-1 0,3 1 0,-1-7 0,-3-2 0,3-6 0,0-3 0,-3 0 0,3-3 0,-3 0 0,0 0 0,0 3 0,0-3 0,3 3 0,-3-3 0,3 0 0,-3 0 0,5-3 0,8 0 0,21-3 0,22 0 0,-10-4 0,6 3 0,-25-3 0,-10 4 0,7-4 0,-13 3 0,5-3 0,-10 4 0,-3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7:30.2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74 24575,'9'0'0,"0"0"0,10-4 0,1 3 0,6-3 0,14-2 0,2 4 0,14-4 0,0 6 0,0-6 0,13 4 0,-23-4 0,20 6 0,-42 0 0,14 0 0,-18-4 0,0 3 0,-2-3 0,0 0 0,-4 3 0,4-3 0,1 4 0,-6-3 0,6 3 0,-7-3 0,0 3 0,0 0 0,0 0 0,6 0 0,-4 0 0,4-3 0,-8 3 0,-2-3 0,1 3 0,-2 0 0,1 0 0,-2 0 0,0 0 0,3-3 0,0 2 0,1-1 0,1 2 0,-2 0 0,3 0 0,0 0 0,-2 0 0,1 2 0,5-1 0,-3 2 0,6-3 0,-1 4 0,-4-3 0,4 2 0,0-3 0,-4 0 0,2 0 0,-5 0 0,-2 0 0,3 0 0,0 0 0,-2 0 0,1 0 0,-4 0 0,4 0 0,-2 0 0,1-2 0,1 1 0,-4-2 0,1 3 0,8 0 0,-6 0 0,9 0 0,-7 0 0,6 0 0,-4 0 0,4 0 0,1 0 0,-6-2 0,12 1 0,-11-2 0,4 3 0,-6 0 0,7 0 0,-6 0 0,12 4 0,-11-3 0,10 3 0,-4-4 0,0 0 0,-1 0 0,-7-3 0,-3 3 0,2-3 0,-1 3 0,-4 0 0,0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7:30.9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1 256 24575,'7'-18'0,"2"4"0,9-24 0,-2 15 0,11-30 0,-11 30 0,0-9 0,-7 20 0,-3 0 0,0 2 0,0-1 0,-3 7 0,0-2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7:31.5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24575,'0'9'0,"0"0"0,2 3 0,7 7 0,1-6 0,18 19 0,-13-17 0,17 13 0,1-8 0,-10-4 0,9 0 0,-20-7 0,-6-6 0,0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06.1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1 24575,'-3'4'0,"3"7"0,-3 6 0,3 8 0,-4-5 0,3 6 0,-3-6 0,4-4 0,0-5 0,0-7 0,0 1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06.6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1 24575,'0'8'0,"0"8"0,-4 4 0,3 6 0,-3 1 0,1-7 0,3-2 0,-3-6 0,3 0 0,0-2 0,0-4 0,0-4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07.8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24575,'22'81'0,"7"8"0,-6-30 0,7 10 0,-8-13 0,4 0 0,-12-13 0,2-10 0,-9-15 0,-1-8 0,-3-2 0,2-2 0,-1 0 0,2-2 0,0-5 0,1-11 0,-1 1 0,5-27 0,-7 14 0,9-28 0,-12 22 0,9-10 0,-9 1 0,7 9 0,-4-4 0,0 10 0,-1 13 0,0-7 0,0 8 0,0-2 0,3 3 0,-3 0 0,0 0 0,3 0 0,-6-1 0,6 1 0,-6 6 0,3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08.9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4 213 24575,'-3'-9'0,"3"0"0,1-1 0,4-1 0,-4 1 0,4 1 0,-4-3 0,1 3 0,-2-1 0,0-1 0,0 2 0,0-4 0,0 1 0,3 3 0,-2-3 0,1 6 0,1-6 0,0 3 0,3-1 0,0 2 0,0 1 0,-2 4 0,-2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09.8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0 128 24575,'3'-5'0,"0"0"0,-3-6 0,5 2 0,-1-4 0,5 4 0,-3-2 0,3 4 0,-3-5 0,3 3 0,-3-1 0,-3-1 0,3 4 0,-6 1 0,3 3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16.7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218 1 24575,'-3'13'0,"-2"8"0,0 2 0,-8 7 0,6 0 0,-12 0 0,4 0 0,-5-1 0,-6 16 0,5-11 0,-21 32 0,26-44 0,-10 12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1.0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24575,'74'47'0,"-16"-9"0,-62-47 0,-1 3 0,1 0 0,-2 0 0,3 3 0,0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2.1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86 0 24575,'-12'6'0,"0"3"0,0 0 0,2 1 0,1-2 0,3 1 0,0-2 0,0 1 0,0 1 0,2 0 0,2 1 0,2 1 0,0-2 0,0 3 0,0 0 0,0-2 0,5 6 0,-1-8 0,5 6 0,-3-8 0,0-2 0,0 1 0,2-4 0,2 4 0,-1-4 0,0 1 0,-1-2 0,-1 0 0,2 0 0,-1 0 0,2 0 0,-1 0 0,2 0 0,-1 0 0,-1 0 0,0-2 0,-1 1 0,2-2 0,2 1 0,-3-2 0,2-2 0,-4-3 0,2 2 0,-6-4 0,0 2 0,-3-4 0,0 1 0,0 3 0,0 0 0,0 3 0,-3 0 0,2 0 0,-4 0 0,1 0 0,-2-1 0,0-1 0,-3 1 0,3-2 0,0 6 0,3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3.4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24575,'3'27'0,"-2"-1"0,3 14 0,-4-11 0,4 11 0,1-14 0,0-6 0,-1-1 0,-2-7 0,-1 0 0,2 0 0,-3-3 0,2 2 0,-1-4 0,2 2 0,-3-1 0,0 2 0,0-1 0,0 2 0,0-4 0,0 4 0,0-4 0,0 2 0,0-1 0,0-1 0,0 4 0,0-1 0,2-1 0,4-3 0,-2-3 0,2-3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4.5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13 24575,'3'12'0,"3"0"0,-6 0 0,7 6 0,-6-4 0,3 4 0,-1-6 0,-3 0 0,6 0 0,-3-2 0,0-2 0,3-2 0,0 0 0,0 0 0,6 3 0,-3-2 0,3 1 0,0-2 0,-3-2 0,0-2 0,-3 1 0,2-2 0,2-2 0,-1 1 0,0-6 0,-3 6 0,2-6 0,-1 0 0,2-3 0,-3-1 0,-3 2 0,2-1 0,-4-1 0,2 1 0,-3-3 0,0 6 0,2-6 0,-1 5 0,2-4 0,-6 1 0,2 1 0,-4-2 0,2 4 0,-4-5 0,4 6 0,-2-6 0,1 3 0,1 2 0,0 2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6.0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37 222 24575,'-3'-6'0,"0"0"0,-1-3 0,-1-1 0,1-2 0,1 3 0,-2-3 0,4 3 0,-4-3 0,4 0 0,-2-1 0,3 1 0,0 3 0,0-3 0,0 6 0,0-6 0,0 5 0,4-10 0,2 6 0,2-5 0,4 10 0,-6 3 0,6 3 0,3 4 0,-4 2 0,7 2 0,-9 3 0,3-1 0,-2 2 0,-2 0 0,-2 0 0,-2-3 0,-2 2 0,-2-4 0,3 4 0,-2-4 0,1 4 0,-2-4 0,0 2 0,3-11 0,-2-2 0,4-6 0,-2-1 0,1 1 0,1-2 0,-4 0 0,4 0 0,-2 2 0,3 2 0,0 2 0,0-3 0,0 2 0,0-4 0,0 6 0,0 0 0,3 5 0,-2 0 0,4 0 0,-4 0 0,4 3 0,-2 3 0,1 0 0,-2 6 0,-2-3 0,0 3 0,0 0 0,0 0 0,0-3 0,-2 3 0,1-6 0,-4 6 0,1-3 0,-2 0 0,3 0 0,-2-3 0,1 3 0,-2 0 0,3 0 0,-2 0 0,4-6 0,-4 0 0,1-3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7.1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7 122 24575,'8'-6'0,"8"-1"0,-2 3 0,11-4 0,-12 7 0,6-6 0,-10 4 0,2 0 0,-4-3 0,2 3 0,-6-6 0,0 0 0,-1-1 0,-1 1 0,2 3 0,-6 0 0,-3 0 0,-1 0 0,-4 0 0,1 2 0,-2 2 0,0 2 0,0 0 0,2 2 0,1 2 0,3 2 0,-2 2 0,0 8 0,-1-2 0,1 1 0,5-6 0,-3-3 0,6 0 0,-3 0 0,3 3 0,-3-5 0,3 4 0,-3-2 0,3 0 0,0 3 0,0-3 0,0 3 0,2 0 0,2 3 0,4-3 0,-1 0 0,4-3 0,-4-3 0,4 0 0,-1-3 0,8 4 0,-4-3 0,4 3 0,-8-4 0,1 0 0,-4 0 0,1 0 0,-2 0 0,0 0 0,0 0 0,-2 0 0,-2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8.6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24575,'6'6'0,"0"3"0,2 6 0,-2-1 0,1 2 0,-3-8 0,-2-2 0,-2 0 0,3 3 0,-2 0 0,1 3 0,1-2 0,-2-2 0,1-4 0,-2-2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9.7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24575,'3'9'0,"0"-2"0,3 4 0,1 5 0,0-3 0,-3 3 0,2-5 0,-3-1 0,0 2 0,3-3 0,-6 0 0,6-3 0,-6 2 0,6 2 0,-6-1 0,3 0 0,-3-6 0,0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3.1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 0 24575,'-8'56'0,"2"26"0,6 7-859,4-32 0,0 1 859,-3-6 0,0-2 0,8 36 556,-3-17-556,-4-13 284,8-13-284,-9-4 0,3-19 0,-2-1 878,-1-24-878,4 4 0,-4-11 0,2 9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3.9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85 24575,'6'-6'0,"0"0"0,0-3 0,3 2 0,0-2 0,9-2 0,2 2 0,1-2 0,3 6 0,-10 2 0,11-1 0,-12 3 0,6-3 0,-7 7 0,2 9 0,-4-1 0,1 8 0,-7-1 0,2 2 0,-5 7 0,7-1 0,-7 1 0,7-1 0,-7-6 0,3-2 0,-7-6 0,0-2 0,-4 1 0,-8-7 0,4 4 0,-7-7 0,6 1 0,-7-2 0,5 0 0,-11 0 0,14 0 0,-6 0 0,10 0 0,3-2 0,8 1 0,0-2 0,1 3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16.9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176 1 24575,'-13'21'0,"5"-6"0,-8 6 0,9-8 0,-6 1 0,-1 7 0,0-6 0,-10 9 0,8-10 0,-12 1 0,19-8 0,-5-2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4.7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146 1 24575,'-8'0'0,"-2"2"0,-2 4 0,-3 10 0,0 4 0,1 6 0,-7 14 0,8 3 0,-9 26 0,14-10 0,0 10 0,8-13 0,0 0 0,4-13 0,1-3 0,4-14 0,3 0 0,-3-6 0,5-1 0,-8-7 0,6-3 0,-3 3 0,0-6 0,0 0 0,-3 0 0,3-6 0,-5 3 0,1-3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7.5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24575,'0'18'0,"4"2"0,3 20 0,5 3 0,3 26 0,0-10 0,6 10 0,1-13 0,-3-13 0,-3-10 0,-7-8 0,-3-11 0,1 1 0,-1-3 0,-2-6 0,1 6 0,-2-6 0,1 0 0,-2-3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8.4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77 24575,'5'-9'0,"2"5"0,11-6 0,-4 7 0,11-2 0,-12 0 0,6 4 0,-10-4 0,0 4 0,-3-5 0,2 3 0,2-6 0,2 5 0,0-4 0,-6 7 0,0-1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9.5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24575,'9'27'0,"-4"-1"0,5 14 0,-9-11 0,12 24 0,-8-23 0,2 22 0,1-22 0,-7 10 0,3-20 0,-1-2 0,-3 1 0,6-8 0,-6 6 0,3-10 0,-3 4 0,0-1 0,3-1 0,-3 0 0,3-3 0,-3 0 0,0 2 0,3 2 0,-3-1 0,6 0 0,-6-6 0,3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1.0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52 0 24575,'-6'9'0,"-1"0"0,1 3 0,0 0 0,3 7 0,-3-6 0,2 12 0,0-11 0,-3 4 0,7 0 0,-3-4 0,3 2 0,0-5 0,0-2 0,0 1 0,0 1 0,0-4 0,0 4 0,0-4 0,0 4 0,3-2 0,0 1 0,0-2 0,5 1 0,-1 0 0,2 1 0,3-2 0,-6-2 0,6 0 0,-3 0 0,3 0 0,0 0 0,0-2 0,-3-2 0,3 1 0,-3-2 0,0 1 0,3-2 0,-3 0 0,9 0 0,-4 0 0,4-2 0,-6 1 0,0-4 0,0 4 0,-2-4 0,1 1 0,-4 1 0,1-3 0,1 3 0,-2-6 0,4 2 0,-4-1 0,4 1 0,-4-1 0,1 1 0,-2-2 0,0 0 0,0 3 0,-2-6 0,1 5 0,-4-4 0,1 1 0,-2 1 0,0-2 0,0 4 0,0-5 0,0 6 0,-5-6 0,1 3 0,-5-1 0,3-1 0,0 4 0,0-2 0,0 3 0,-3 3 0,2-3 0,-2 3 0,1-3 0,-2 2 0,-2-1 0,0-1 0,-7-2 0,8-1 0,-4 1 0,9 5 0,0-2 0,0 4 0,-3-5 0,2 6 0,-4-3 0,4 3 0,-2 0 0,3 0 0,0 0 0,0 0 0,2 0 0,2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1.9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 24575,'8'0'0,"-2"0"0,12 0 0,-6 0 0,0 0 0,-3-3 0,3 3 0,-3-3 0,0 3 0,3 0 0,-6 0 0,6 0 0,-3-3 0,0 2 0,3-1 0,-3 2 0,3 0 0,0 0 0,-5 0 0,-2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3.3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209 473 24575,'6'-9'0,"0"-1"0,0-2 0,0 0 0,0 0 0,0 0 0,-2 0 0,-2 2 0,1-1 0,-2 2 0,4-4 0,-4 1 0,1 0 0,-2 0 0,0 0 0,-2 0 0,1 0 0,-10-7 0,9 6 0,-8-6 0,6 7 0,-4 2 0,1-1 0,1 4 0,0-4 0,3 4 0,-3-4 0,0 4 0,0-5 0,-1 6 0,-1-3 0,-2 0 0,-2 0 0,3-1 0,0 1 0,0 1 0,0-2 0,-1 1 0,-1 0 0,-5 2 0,2-3 0,-4 2 0,8 2 0,1 1 0,1 2 0,1-4 0,1 4 0,3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5.4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0 241 24575,'15'0'0,"7"0"0,2 0 0,8 0 0,16-14 0,-20 11 0,18-20 0,-30 21 0,14-16 0,-13 16 0,13-16 0,-14 16 0,14-15 0,-6 14 0,1-11 0,5 12 0,-6-4 0,0 0 0,6 4 0,-14-4 0,7 0 0,-9 5 0,1-5 0,-1 0 0,1 4 0,-1-4 0,1 6 0,-1 0 0,1 0 0,7 0 0,-6 0 0,7 0 0,-9 0 0,-3 0 0,11 0 0,-1 0 0,3 0 0,6 0 0,-6 0 0,-3 0 0,1 0 0,-11 0 0,0 0 0,3 0 0,-3 0 0,0 0 0,0 0 0,-1-6 0,-2-2 0,6 1 0,-6-5 0,6 10 0,-6-4 0,13-3 0,-11 7 0,12-7 0,-14 3 0,-1 4 0,-4-4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6.2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0 778 24575,'0'-19'0,"3"3"0,3-24 0,3 1 0,1-20 0,4-30 0,-8-6 0,11-1 0,-11 21 0,9 20 0,-4 24 0,-2-5 0,5 11 0,-6 4 0,3 0 0,-7 1 0,2 0 0,-5 11 0,2-3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6.9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2 24575,'14'33'0,"-6"-14"0,9 14 0,-6-19 0,12 11 0,-7-3 0,30 26 0,-18-20 0,20 19 0,-16-34 0,0 23 0,-11-32 0,8 22 0,-16-18 0,3 2 0,-10-4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17.1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69 1 24575,'-7'10'0,"-6"3"0,9-6 0,-6 0 0,0-1 0,-1-2 0,4 0 0,1-1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3.1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24575,'0'18'0,"0"15"0,0-3 0,0 36 0,0-20 0,0 23 0,8 0 0,-6-9 0,5 9 0,-7-26 0,4-4 0,-3-19 0,3 5 0,-1-12 0,-2 3 0,1-4 0,-2-14 0,0-11 0,0-2 0,0-4 0,0 14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4.0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0 121 24575,'9'-12'0,"7"2"0,-3-2 0,6 4 0,-7-4 0,6 0 0,-4 2 0,10-2 0,-10 5 0,4 0 0,-8 1 0,-2 3 0,1-3 0,-2 5 0,1-1 0,-2 2 0,0 2 0,3 2 0,-2 4 0,1 2 0,4 8 0,-8-4 0,8 11 0,-11-12 0,3 6 0,-4-7 0,0-3 0,0 2 0,-6-1 0,0-1 0,-6 0 0,-1-3 0,1-3 0,0 2 0,0-4 0,0 4 0,0-4 0,2 4 0,2-4 0,4 2 0,2-3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5.0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63 1 24575,'-7'20'0,"-6"5"0,6-12 0,-6 12 0,5-5 0,4 0 0,0 5 0,4-11 0,-3 4 0,2 0 0,-2-4 0,3 4 0,0-6 0,0 0 0,0 0 0,3 0 0,-2 7 0,4-6 0,-4 6 0,4-7 0,-2 0 0,1-3 0,1 0 0,-4-1 0,4 2 0,-2 2 0,3-3 0,0 0 0,0-3 0,3-3 0,-2 2 0,1-4 0,-2 4 0,-2-4 0,-2 2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6.2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100 24 24575,'-9'2'0,"0"2"0,-1 4 0,-8 4 0,10 1 0,-7 1 0,8 5 0,-1 1 0,0 0 0,4 5 0,1-5 0,3 6 0,0 0 0,0-6 0,0-1 0,5-7 0,-1 0 0,8 0 0,-6 0 0,6-3 0,-3 2 0,3-7 0,0 4 0,0-4 0,6-1 0,-4 2 0,11-4 0,-5 2 0,-3-3 0,1 0 0,-12 0 0,6 0 0,-3-6 0,0 2 0,0-7 0,2-5 0,-6-4 0,15-20 0,-17 10 0,10-9 0,-9 12 0,-3 7 0,2-5 0,-3 11 0,0-4 0,0 6 0,0 0 0,0 0 0,-2-1 0,1 1 0,-4 3 0,-1 0 0,-4 3 0,-8 3 0,4 0 0,-5 0 0,7 2 0,0-1 0,0 2 0,0 0 0,2 0 0,4 0 0,4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6.8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 24575,'9'0'0,"0"0"0,0 0 0,3 0 0,-6 0 0,6 0 0,-3-3 0,3 3 0,-3-3 0,0 3 0,-6 0 0,0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7.5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 0 24575,'0'27'0,"-7"12"0,6 17 0,-12 3 0,12 24 0,-5-24 0,6 10 0,0-26 0,0-4 0,2-19 0,-1-4 0,2-7 0,-3-6 0,0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8.2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46 1 24575,'-10'39'0,"-4"4"0,13 13 0,-12 0 0,12-13 0,-6-4 0,7-12 0,0-7 0,0-2 0,3-8 0,-2-4 0,1-4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8.9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 24575,'2'-6'0,"8"-1"0,10 3 0,20 0 0,-11 4 0,4 0 0,-17 0 0,-4 0 0,-3-3 0,0 3 0,9-3 0,-7 3 0,7 0 0,-8 0 0,-4 0 0,-4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9.8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1 490 24575,'18'-11'0,"-4"3"0,4-6 0,-3-2 0,0-4 0,-1-6 0,2-1 0,-10 1 0,8-14 0,-12 10 0,4-9 0,-6 12 0,0 1 0,0-1 0,-3 7 0,-1-5 0,-3 11 0,0-4 0,-5-1 0,2 8 0,-4-7 0,4 9 0,2-1 0,4 4 0,1 4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12.68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24575,'9'0'0,"0"3"0,9 1 0,-4 3 0,11 1 0,-12-1 0,12 1 0,-11-2 0,4 2 0,-6-2 0,-3 0 0,3-3 0,-6 2 0,6-4 0,-3 4 0,0-4 0,3 2 0,-3-1 0,0-1 0,3 4 0,-3-1 0,3 2 0,-3-3 0,3 2 0,-6-4 0,6 2 0,-3-1 0,6-1 0,-5 2 0,1-3 0,-2 2 0,-3-1 0,6 2 0,-6-3 0,6 2 0,-3-1 0,3 4 0,0-4 0,-3 2 0,3-3 0,-3 2 0,-2-1 0,-2 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17.2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137 0 24575,'-7'7'0,"-2"0"0,1 0 0,-2 0 0,0-4 0,-1 3 0,-2-5 0,-1 5 0,0-2 0,0 3 0,1-1 0,5-2 0,2-1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13.6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24575,'15'17'0,"13"14"0,-7-16 0,6 9 0,-2-8 0,-14-9 0,4 5 0,-9-6 0,0 2 0,-3-1 0,0 4 0,-7 5 0,3-2 0,-6 4 0,4-6 0,-4 6 0,0-4 0,0 2 0,-2-5 0,2-2 0,-1 1 0,1-2 0,1-2 0,3-2 0,0-2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15.4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1 375 24575,'6'-2'0,"1"-8"0,1-10 0,-3-20 0,6 10 0,-9-23 0,10 23 0,-11-9 0,6 19 0,1-5 0,-3 11 0,6-11 0,-7 11 0,3-4 0,-1 6 0,0 2 0,0 4 0,3 6 0,3 13 0,3 4 0,7 22 0,-3-9 0,18 28 0,-21-33 0,16 19 0,-22-31 0,2 6 0,-4-10 0,1-8 0,0-6 0,6-13 0,11-9 0,-8-15 0,10 6 0,-17 2 0,2 10 0,-7 13 0,-1-7 0,0 11 0,-2-5 0,1 3 0,4 0 0,-7-3 0,7 5 0,-5 4 0,4 13 0,10 20 0,-10 0 0,13 9 0,-18 1 0,6-17 0,-5 15 0,-2-18 0,3 0 0,-4-1 0,3-7 0,-2-3 0,1 0 0,-2-1 0,0-1 0,0 4 0,0-1 0,3-1 0,-2-3 0,1-3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16.52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24575,'4'5'0,"-2"2"0,-2 5 0,0 0 0,0 19 0,0-7 0,4 15 0,-3-12 0,9 12 0,-8-9 0,7 3 0,-9-14 0,3-7 0,-3-3 0,0 0 0,0-3 0,0 2 0,0 2 0,0-1 0,0 0 0,0-3 0,5-3 0,8 0 0,21-3 0,-5 0 0,11 0 0,-14-4 0,-6 3 0,-4-6 0,-7 6 0,-3-1 0,0 2 0,2 0 0,-1 0 0,-1 0 0,-3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23.4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309 1165 24575,'-6'-6'0,"0"0"0,0-3 0,-3-1 0,0-2 0,-4 0 0,-1-6 0,1 4 0,-4-11 0,4 11 0,-4-11 0,7 12 0,-4-6 0,7 7 0,-2 3 0,6 0 0,-2 3 0,1-3 0,1 2 0,-3-4 0,6 1 0,-8-2 0,2-6 0,0 7 0,-2-14 0,4 17 0,-3-10 0,4 11 0,-3-4 0,0-9 0,-1 5 0,-2-6 0,6 10 0,-2 2 0,4-4 0,-5 1 0,3 0 0,-3 0 0,3 0 0,0 0 0,3 0 0,-3 0 0,2 0 0,-1 2 0,2-1 0,0 1 0,0-2 0,0 0 0,0 3 0,0-3 0,0 5 0,0-4 0,0 1 0,-3-2 0,2 3 0,-1-3 0,2 3 0,0-3 0,0 0 0,0 0 0,-3 0 0,2-1 0,-2 1 0,3 0 0,0 0 0,0 0 0,0 0 0,-2 0 0,1 0 0,-2-1 0,3 1 0,0 0 0,0 0 0,0 0 0,0 0 0,0 0 0,0 0 0,0 2 0,0-1 0,3 4 0,-2-4 0,1 4 0,1-5 0,-2 3 0,1-3 0,1 0 0,-2 2 0,1 1 0,1 1 0,-2-2 0,1-2 0,1 3 0,-2 0 0,1 0 0,1 2 0,-2-1 0,1 1 0,-2-1 0,3-2 0,-2 1 0,1 3 0,-2 3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24.8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0 209 24575,'3'4'0,"0"-7"0,3-4 0,0-5 0,5-6 0,-3 4 0,3-5 0,-3 7 0,-1 0 0,2 0 0,-3 3 0,0-3 0,0 3 0,0-3 0,-3 2 0,2 1 0,-1 3 0,-1-3 0,2 5 0,-1-4 0,-1 5 0,2-3 0,-1 0 0,11 6 0,9 17 0,17 4 0,9 13 0,0 0 0,-9-9 0,6 8 0,-24-16 0,15 4 0,-27-11 0,7 1 0,-9-2 0,3-2 0,-3 1 0,3-2 0,-3 0 0,-2-2 0,-2-2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39.3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 0 24575,'-4'19'0,"3"1"0,-3 19 0,0-9 0,4 9 0,-4-12 0,0-1 0,3 14 0,-3-11 0,4 11 0,0-20 0,0 5 0,0-12 0,0 12 0,0-14 0,0 13 0,2-13 0,5 27 0,-3-15 0,7 17 0,-4 0 0,-2-11 0,8 24 0,-12-23 0,12 22 0,-12-9 0,9 0 0,-3 10 0,-1-11 0,0 14 0,1 16 0,-2 0 0,-1-7 0,6 15 0,0-6 0,-9-41 0,13 32 0,-12-35 0,4 10 0,-2-14 0,-3-6 0,3 5 0,-2-11 0,-1 10 0,2-10 0,1 11 0,-3-5 0,2 6 0,-3 1 0,0-1 0,0 0 0,0 1 0,0-1 0,-2-6 0,1 5 0,-2-11 0,3 4 0,-4 1 0,3-6 0,-2 6 0,0-7 0,2 0 0,-2-3 0,3 2 0,0 5 0,0-5 0,0 7 0,3-9 0,-2 3 0,1-3 0,-2 3 0,0-3 0,0 3 0,0 0 0,3 0 0,-2 0 0,1 0 0,-2 0 0,3 0 0,-2 0 0,1 0 0,-2 0 0,0-3 0,3 3 0,-2-3 0,1 0 0,-2 3 0,0-3 0,0 3 0,3 0 0,-2-3 0,1 0 0,-2-3 0,0 3 0,3 0 0,-2 0 0,1 3 0,-2-3 0,0 0 0,0 3 0,0-3 0,0 9 0,3-4 0,-2 4 0,4-6 0,-4 0 0,1 0 0,-2 0 0,3 0 0,-2 0 0,1 0 0,-2-2 0,0 1 0,3-4 0,-2 1 0,1-2 0,-2 0 0,0 0 0,0 3 0,3-2 0,-2 1 0,1-2 0,-2 0 0,0 0 0,0 0 0,0 3 0,3 0 0,-2 3 0,1-2 0,-2 1 0,0-7 0,0 1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0.5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1 264 24575,'4'-19'0,"-1"5"0,6-11 0,-2 5 0,2-6 0,-1 6 0,0-5 0,-2 11 0,2-4 0,-2 5 0,0 1 0,0 0 0,0 0 0,0 5 0,-3-1 0,2 5 0,-1-3 0,-1 0 0,2 2 0,-1 4 0,7 13 0,16 23 0,10 13 0,-1 1 0,12 14 0,-16-26 0,3 9 0,-12-20 0,-11-12 0,-6-6 0,0-3 0,-3-3 0,0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2.4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24575,'12'28'0,"-1"-7"0,12 18 0,-6-12 0,-2-7 0,0-2 0,-6-6 0,2 0 0,-1-3 0,-1 0 0,0-3 0,-1 0 0,2 3 0,-1-3 0,0 0 0,-3 0 0,0-3 0,0 0 0,0 3 0,0-3 0,0 6 0,0-5 0,0 4 0,0-2 0,0 0 0,0 0 0,0 0 0,0-3 0,0-2 0,0-5 0,0-5 0,1-10 0,9-14 0,-3-10 0,14-13 0,-10 13 0,2 10 0,-7 17 0,-3 5 0,-3 7 0,-3-2 0,0 6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4.1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21 397 24575,'-3'-12'0,"0"0"0,3 3 0,-2-3 0,1 3 0,-2-1 0,3-1 0,0-5 0,0 2 0,0-11 0,-4 5 0,3-19 0,-3 15 0,4-14 0,0 24 0,0-4 0,0 8 0,0 2 0,3 1 0,-2 1 0,4 0 0,-2 3 0,6 3 0,-2 6 0,4 0 0,-4 6 0,1-3 0,-2 0 0,0 3 0,0-6 0,-2 3 0,-2 0 0,1-3 0,0 6 0,1-3 0,-2 0 0,4-8 0,-5-5 0,10-28 0,-5 9 0,1-17 0,0 20 0,-7-5 0,6 12 0,-3-6 0,3 12 0,0 2 0,0 8 0,0 0 0,0 6 0,5 6 0,-2 5 0,7 7 0,-6-1 0,3 1 0,-8 12 0,-1-9 0,-1 9 0,-2-19 0,3 5 0,-4-11 0,3 4 0,-2-8 0,1-4 0,-2-4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5.0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81 0 24575,'-12'6'0,"-3"7"0,5 0 0,-5 25 0,7-15 0,-3 17 0,6-14 0,1 1 0,4-1 0,0-6 0,3-4 0,-3-7 0,6-1 0,-3-1 0,6 2 0,-3-3 0,3 0 0,0-3 0,0 2 0,3-4 0,0 2 0,0-3 0,0 0 0,0-6 0,-3 2 0,0-5 0,-3 1 0,0 1 0,0-2 0,-3 0 0,0-7 0,0 3 0,-3-6 0,3 1 0,-3 7 0,0-7 0,0 8 0,0 1 0,-3-3 0,0 6 0,-1-3 0,-1 3 0,-1-3 0,-1 5 0,-4-4 0,1 7 0,4-2 0,0 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17.4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145 1 24575,'-7'6'0,"-10"-2"0,-3-1 0,-2-3 0,1 3 0,0-2 0,8 5 0,-4-5 0,13 2 0,1-3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5.6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18 257 24575,'0'-15'0,"0"-3"0,0-22 0,-6-2 0,4 5 0,-4 5 0,3 20 0,2 0 0,1 0 0,6 3 0,1 2 0,4 2 0,-1 2 0,2-1 0,0 2 0,0-1 0,-3 2 0,0-2 0,-3 3 0,2 0 0,-4 0 0,2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6.3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1 177 24575,'8'0'0,"8"0"0,-2-5 0,24-3 0,-8-17 0,11 6 0,-8-10 0,-13 14 0,-4 3 0,-7 1 0,-3 1 0,-3 1 0,0 0 0,-3 3 0,0 0 0,-3 2 0,0 2 0,-6-1 0,-1 2 0,-2-1 0,0 2 0,0 0 0,0 2 0,0-1 0,2 4 0,2 1 0,4 4 0,-1-1 0,1 2 0,1 5 0,0-2 0,3 10 0,0-10 0,0 11 0,0-12 0,3 6 0,0-7 0,3-3 0,-2 0 0,1-3 0,-2 2 0,3-4 0,3 4 0,0-4 0,1-1 0,7 0 0,1-3 0,-4 0 0,-2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7.4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142 165 24575,'-8'0'0,"-2"0"0,-2 0 0,-6 0 0,7 3 0,-7-2 0,11 4 0,-5-2 0,6 6 0,-3-2 0,3 1 0,0 1 0,2-2 0,-1 1 0,4 1 0,-4-2 0,4 4 0,-2-2 0,6 3 0,0 0 0,3 0 0,0-2 0,3-2 0,-2-2 0,4-2 0,-2-2 0,1 1 0,1-2 0,-2-1 0,10-5 0,-6-1 0,6-4 0,-7 0 0,1-21 0,-3 7 0,-2-29 0,-5-3 0,-3 10 0,0-7 0,0 33 0,0 4 0,0 15 0,0 12 0,8 9 0,2 6 0,8 1 0,10 6 0,-10-11 0,7 3 0,-6-14 0,-8-2 0,4-2 0,-12-4 0,0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7.9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78 1 24575,'-18'11'0,"4"-1"0,-5 4 0,10-2 0,-1 7 0,6-6 0,0 6 0,7-7 0,0 0 0,9 6 0,-2-7 0,10 9 0,0-15 0,0 5 0,-1-9 0,-7 2 0,-3-6 0,3 0 0,-8-1 0,1 2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8.3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24575,'3'3'0,"0"9"0,3 18 0,-4 13 0,10 13 0,-6-13 0,7 10 0,-4-24 0,-1 11 0,-2-20 0,-5-4 0,4-8 0,-4-4 0,2-2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8.7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0 121 24575,'0'-9'0,"3"0"0,3-3 0,9 1 0,5-3 0,7 0 0,-7-2 0,5 3 0,-12 2 0,3 5 0,-10 1 0,-3 5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9.1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24575,'16'40'0,"-1"3"0,5 13 0,-6-13 0,2-10 0,-9-15 0,-4-11 0,0-2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9.6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70 24575,'8'20'0,"-1"-1"0,-1-10 0,0 0 0,0-3 0,0-3 0,0 0 0,3-3 0,0-3 0,3-3 0,0-1 0,0-4 0,0 1 0,0-2 0,3-6 0,-4-3 0,0 1 0,-4 2 0,-3 11 0,-2 2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0.1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41 179 24575,'12'-8'0,"0"1"0,0-5 0,2-3 0,-3-6 0,2-5 0,-4-1 0,-4 7 0,1 2 0,-5 8 0,-1 1 0,-3 6 0,-4 0 0,-1 3 0,1 3 0,-5 3 0,-3 6 0,2 7 0,-5-3 0,5 9 0,2-5 0,-2 6 0,5-6 0,3 5 0,3-11 0,2 1 0,0-6 0,2-3 0,2 0 0,4 0 0,8-3 0,17 6 0,23-7 0,17 4 0,-14-6 0,-18 0 0,-29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0.8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24575,'0'27'0,"0"12"0,6 4 0,2 13 0,-1-13 0,3-4 0,-6-19 0,3-4 0,-3-10 0,-2-3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18.0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127 1 24575,'-38'32'0,"13"-12"0,-1 6 0,19-13 0,1-6 0,5 3 0,-2-3 0,3 3 0,-3-3 0,2 3 0,-2 0 0,3 0 0,-3 1 0,3-1 0,-7-3 0,7-4 0,-3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1.3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20 159 24575,'12'-6'0,"-2"-3"0,3-7 0,-4-4 0,3 0 0,-4-5 0,-2 11 0,-1-4 0,-2 8 0,-3 2 0,-3 2 0,-1 2 0,-4 1 0,-2 3 0,-2 3 0,0 0 0,2 6 0,0 7 0,1-3 0,0 12 0,3-5 0,2 7 0,4-1 0,0-6 0,4 5 0,-1-11 0,7 4 0,0-6 0,-1-3 0,2-3 0,-1-3 0,2 0 0,6-3 0,2 3 0,6-7 0,1-1 0,-12 0 0,-4 1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1.9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79 0 24575,'-6'0'0,"0"0"0,-3 0 0,2 3 0,-4 3 0,1 3 0,0 10 0,-1 1 0,6 0 0,1 5 0,4-12 0,0 3 0,3-5 0,3-4 0,1-1 0,4-6 0,-2-3 0,3-6 0,-2-1 0,4-8 0,-7 4 0,4-2 0,-5 15 0,3 5 0,-1 15 0,1-6 0,-2 6 0,-1-10 0,-3-3 0,0-3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2.2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1 196 24575,'8'-56'0,"-2"13"0,-2 3 0,-3 20 0,5 4 0,-5 7 0,7 3 0,-7 3 0,5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2.8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1 186 24575,'0'-12'0,"0"-20"0,0 9 0,0-17 0,0 20 0,0 2 0,0 8 0,0 2 0,5 1 0,-1 1 0,7 0 0,-1 3 0,15 19 0,-12-6 0,14 21 0,-19-11 0,9 7 0,-9-10 0,4 1 0,-6-17 0,-3 4 0,0-8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3.1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24575,'9'6'0,"-1"7"0,6 7 0,0 6 0,3 1 0,-4-7 0,1-5 0,-8-6 0,6-6 0,-8 0 0,1-3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3.5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1 157 24575,'3'-9'0,"0"0"0,0-4 0,-3 1 0,6 0 0,-2-6 0,4-2 0,-1-1 0,3 6 0,-3 3 0,1 5 0,-2 1 0,0 4 0,3 4 0,0 4 0,6 10 0,0 4 0,1 20 0,6 2 0,-9 1 0,8-3 0,-12-20 0,-1-5 0,-5-9 0,-3-3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4.3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84 7 24575,'-9'-4'0,"2"1"0,-4 3 0,1 6 0,-2 0 0,3 6 0,-3 0 0,8 0 0,-1 7 0,5-6 0,0 6 0,0-7 0,5-3 0,2 0 0,11-2 0,-4-3 0,24 6 0,-21-9 0,21 6 0,-25-13 0,6 2 0,-10-7 0,2 1 0,-4-2 0,2 0 0,-6-7 0,0 6 0,-3-6 0,0 1 0,0 7 0,0 3 0,8 19 0,6 22 0,5-3 0,7 22 0,-2-9 0,4 13 0,-7 0 0,9 13 0,-17-23 0,10 20 0,-18-36 0,1 3 0,-6-8 0,0-12 0,-5 6 0,0-1 0,-13-2 0,8 3 0,-14-5 0,6 0 0,-2-8 0,-18 1 0,15-7 0,-30 0 0,23-8 0,-23-6 0,10-9 0,7 2 0,4 1 0,20 8 0,5 6 0,2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4.8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24575,'0'0'0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5.4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59 24575,'6'-6'0,"9"-2"0,16-1 0,-2-1 0,24-3 0,-10 7 0,-7 0 0,-7 6 0,-20 0 0,-2 12 0,-3-4 0,-1 17 0,-3-5 0,0 6 0,-2-6 0,-7 5 0,4-14 0,-5 4 0,9-9 0,-2 0 0,3-3 0,0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08T17:10:41.82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5874 4524 16383 0 0,'-12'4'0'0'0,"-17"5"0"0"0,-15 10 0 0 0,-38 35 0 0 0,-17 15 0 0 0,-16 30 0 0 0,-1 15 0 0 0,19-5 0 0 0,26-12 0 0 0,13-18 0 0 0,16-19 0 0 0,15-11 0 0 0,13-6 0 0 0,8-6 0 0 0,5-1 0 0 0,-9 10 0 0 0,-3 1 0 0 0,-12 1 0 0 0,-1 0 0 0 0,3-3 0 0 0,-7 2 0 0 0,3 2 0 0 0,5 5 0 0 0,6 1 0 0 0,6 0 0 0 0,5 7 0 0 0,3 1 0 0 0,2-6 0 0 0,1-4 0 0 0,1 1 0 0 0,-1-1 0 0 0,0-5 0 0 0,-1 2 0 0 0,1 1 0 0 0,11 3 0 0 0,5 2 0 0 0,-1-2 0 0 0,-4 8 0 0 0,9 1 0 0 0,1-2 0 0 0,9 1 0 0 0,-1-2 0 0 0,-5-3 0 0 0,-7-2 0 0 0,5 5 0 0 0,12 1 0 0 0,24 7 0 0 0,27 7 0 0 0,12 1 0 0 0,0-6 0 0 0,9-6 0 0 0,-1-5 0 0 0,-7-5 0 0 0,-7-7 0 0 0,-8-8 0 0 0,-5-6 0 0 0,-4-1 0 0 0,-2 3 0 0 0,10-5 0 0 0,5 1 0 0 0,11 7 0 0 0,14 2 0 0 0,0 2 0 0 0,5 2 0 0 0,8-2 0 0 0,18 0 0 0 0,-1-4 0 0 0,-2-3 0 0 0,-11-4 0 0 0,-17-3 0 0 0,-2-2 0 0 0,-7-6 0 0 0,2-1 0 0 0,9-1 0 0 0,-3-3 0 0 0,4 0 0 0 0,6 2 0 0 0,9-3 0 0 0,17-2 0 0 0,10-5 0 0 0,1-3 0 0 0,12 3 0 0 0,26-1 0 0 0,16-1 0 0 0,21-2 0 0 0,21-1 0 0 0,28 0 0 0 0,3-2 0 0 0,-22-4 0 0 0,18-2 0 0 0,-2 1 0 0 0,-11 0 0 0 0,-3 2 0 0 0,3 1 0 0 0,18 1 0 0 0,59 1 0 0 0,44 8 0 0 0,30 7 0 0 0,6 5 0 0 0,4 0 0 0 0,3 0 0 0 0,-23-4 0 0 0,-31-4 0 0 0,-44-4 0 0 0,-41-3 0 0 0,-34-4 0 0 0,-36 0 0 0 0,5-2 0 0 0,1-4 0 0 0,-14-1 0 0 0,67-4 0 0 0,10 0 0 0 0,30-7 0 0 0,-16 0 0 0 0,-10-2 0 0 0,-19 3 0 0 0,-20 4 0 0 0,33-1 0 0 0,16-1 0 0 0,-7 1 0 0 0,57-5 0 0 0,17 0 0 0 0,18-1 0 0 0,42-1 0 0 0,-15-1 0 0 0,-56-2 0 0 0,-63 4 0 0 0,-60 0 0 0 0,-32 4 0 0 0,72-4 0 0 0,37-6 0 0 0,88-17 0 0 0,74-21 0 0 0,-19-4 0 0 0,-76 6 0 0 0,-79 4 0 0 0,-78 8 0 0 0,-79 4 0 0 0,-14-6 0 0 0,-18-4 0 0 0,-4-4 0 0 0,16-13 0 0 0,-1-2 0 0 0,-23 3 0 0 0,-28 1 0 0 0,-16-4 0 0 0,-17 3 0 0 0,-4 0 0 0 0,-8 1 0 0 0,-10-1 0 0 0,-9 0 0 0 0,-5-1 0 0 0,-5 0 0 0 0,-3 0 0 0 0,0-5 0 0 0,-1-1 0 0 0,-12 4 0 0 0,-4 6 0 0 0,-11 3 0 0 0,0 4 0 0 0,4 0 0 0 0,-6-6 0 0 0,-9 0 0 0 0,1-1 0 0 0,-17-5 0 0 0,-11-7 0 0 0,-20-6 0 0 0,6-1 0 0 0,4 10 0 0 0,15 6 0 0 0,6 3 0 0 0,0 4 0 0 0,-3 9 0 0 0,9 6 0 0 0,13 7 0 0 0,12-1 0 0 0,-1-3 0 0 0,3 0 0 0 0,-7 2 0 0 0,-22 1 0 0 0,-28-9 0 0 0,-24-11 0 0 0,-20-9 0 0 0,-1 1 0 0 0,21 8 0 0 0,-9-2 0 0 0,-10 6 0 0 0,-21 1 0 0 0,-11 6 0 0 0,-3-1 0 0 0,0 1 0 0 0,14 9 0 0 0,20 8 0 0 0,19 10 0 0 0,14 9 0 0 0,-14 3 0 0 0,-137-21 0 0 0,-102-9 0 0 0,-115-13 0 0 0,7 3 0 0 0,32 10 0 0 0,-37 0 0 0 0,-150 3 0 0 0,-33 5 0 0 0,-7-1 0 0 0,81 7 0 0 0,126 3 0 0 0,112 7 0 0 0,100 6 0 0 0,64 6 0 0 0,47 3 0 0 0,19-1 0 0 0,-11 0 0 0 0,-11 1 0 0 0,-60 1 0 0 0,-85-3 0 0 0,-35 0 0 0 0,-16 0 0 0 0,-3 2 0 0 0,15 5 0 0 0,-2 3 0 0 0,-60 0 0 0 0,-42 0 0 0 0,11 4 0 0 0,49-1 0 0 0,58 0 0 0 0,67-3 0 0 0,21 4 0 0 0,-3-1 0 0 0,7-1 0 0 0,26-1 0 0 0,17 1 0 0 0,-15 2 0 0 0,10-3 0 0 0,-5 4 0 0 0,-73 7 0 0 0,-46 2 0 0 0,-12-3 0 0 0,-4-3 0 0 0,11-4 0 0 0,31-4 0 0 0,21-2 0 0 0,27 3 0 0 0,25 0 0 0 0,18-1 0 0 0,26 0 0 0 0,-1-2 0 0 0,0 4 0 0 0,-13 0 0 0 0,-18-1 0 0 0,-16 3 0 0 0,0 1 0 0 0,6-2 0 0 0,23-2 0 0 0,26 2 0 0 0,23 0 0 0 0,19 3 0 0 0,-38 8 0 0 0,-45 10 0 0 0,-18 3 0 0 0,12-3 0 0 0,-1-3 0 0 0,-6 0 0 0 0,16-6 0 0 0,1-1 0 0 0,-8 4 0 0 0,2 3 0 0 0,6 1 0 0 0,8 0 0 0 0,19-4 0 0 0,22-1 0 0 0,-6-2 0 0 0,7 2 0 0 0,-1 1 0 0 0,9-4 0 0 0,-3 4 0 0 0,8-2 0 0 0,9-1 0 0 0,-4 6 0 0 0,4 2 0 0 0,7 0 0 0 0,6 0 0 0 0,18-4 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18.3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 1 24575,'0'13'0,"0"-2"0,0-1 0,0 0 0,0-3 0,0 6 0,-3-2 0,2-1 0,-5 0 0,2-3 0,0-1 0,-5 1 0,7-3 0,-4-1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08T17:10:41.82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5583 5556 16383 0 0,'0'5'0'0'0,"0"6"0"0"0,0 11 0 0 0,4 11 0 0 0,3 14 0 0 0,-1 13 0 0 0,-1 1 0 0 0,-2-4 0 0 0,-1-8 0 0 0,-1-8 0 0 0,0-5 0 0 0,-1-5 0 0 0,0-2 0 0 0,-1 2 0 0 0,1 7 0 0 0,0 0 0 0 0,0 0 0 0 0,0-3 0 0 0,-1-2 0 0 0,1-3 0 0 0,0 0 0 0 0,0-2 0 0 0,0 0 0 0 0,1-6 0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3:06.9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0 102 24575,'10'0'0,"-2"0"0,5-3 0,-3-1 0,4-3 0,7 3 0,-6-2 0,13 1 0,9-7 0,-10 6 0,16-6 0,-21 11 0,8-8 0,0 8 0,-7-6 0,5 2 0,-5 0 0,6 1 0,1 4 0,0-5 0,0 4 0,15-3 0,-11 4 0,10 0 0,-14 0 0,0 0 0,-7 3 0,5-2 0,-13 2 0,6-3 0,-10 0 0,1 3 0,-4-3 0,5 3 0,-3-3 0,11 5 0,2-4 0,22 10 0,-12-9 0,27 5 0,-12 0 0,1-1 0,-5 2 0,-14-3 0,-7-5 0,1 3 0,-10-2 0,3 2 0,-4-3 0,1 0 0,7 4 0,1-3 0,1 4 0,5-5 0,-5 0 0,7 0 0,0 0 0,-8 0 0,-1 0 0,-7 0 0,-1 0 0,8 0 0,-6-4 0,6 4 0,0-8 0,2 7 0,-1-3 0,-1 4 0,-7 0 0,5-3 0,4 2 0,-2-5 0,7 5 0,-12-2 0,4 0 0,-9 2 0,2-2 0,-3 3 0,4-3 0,0 2 0,-1-2 0,-2 3 0,-2 0 0,1 0 0,-2-3 0,5 2 0,-3-2 0,4 3 0,-1-3 0,1 2 0,-3-2 0,-2 3 0,-2 0 0,0 0 0,-3 0 0,-1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3:08.0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4 24575,'-6'-3'0,"5"5"0,12 0 0,23 16 0,44 19 0,-29-16 0,3-1-673,12 2 1,2-1 672,-7-5 0,-2-2 0,-8 0 0,-2-2 328,32 0-328,-41 5 0,-9-13 0,-32 6 0,-2-3 0,-11 13 1017,8-7-1017,-28 36 0,18-21 0,-31 31 0,8-6 0,-12 11 0,-1 0 0,-3 10 0,21-31 0,-14 16 0,27-27 0,-9 6 0,12-9 0,6-9 0,1-3 0,9-13 0,1-1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5:03.4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89 24575,'9'0'0,"-3"0"0,6-3 0,-3 0 0,3-3 0,6 2 0,-5-1 0,12 0 0,8-4 0,-10 3 0,14-4 0,-17 9 0,6-7 0,0 7 0,-6-5 0,4 1 0,-4 1 0,6 0 0,0 4 0,1-3 0,-1 2 0,13-3 0,-10 4 0,10 0 0,-13 0 0,0 0 0,-6 2 0,5-1 0,-12 2 0,5-3 0,-8 0 0,1 2 0,-5-1 0,6 2 0,-3-3 0,9 3 0,2-2 0,19 9 0,-10-8 0,23 4 0,-9 0 0,-1 0 0,-3 1 0,-13-3 0,-6-4 0,1 2 0,-9-1 0,3 1 0,-3-2 0,-1 0 0,8 4 0,0-3 0,1 3 0,5-4 0,-5 0 0,6 0 0,0 0 0,-6 0 0,-2 0 0,-6 0 0,-1 0 0,8 0 0,-6-3 0,5 3 0,0-7 0,2 6 0,0-3 0,-2 4 0,-6 0 0,5-2 0,3 1 0,-2-4 0,7 4 0,-12-2 0,6 1 0,-10 1 0,2-2 0,-2 3 0,3-3 0,0 3 0,0-3 0,-3 3 0,0 0 0,-1 0 0,-1-3 0,4 3 0,-2-3 0,3 3 0,0-3 0,0 3 0,-3-3 0,0 3 0,-4 0 0,1 0 0,-2 0 0,-2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5:03.4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3 24575,'-6'-2'0,"6"4"0,9-1 0,21 15 0,39 16 0,-27-14 0,3 0-673,12 2 1,0-2 672,-6-4 0,-1-2 0,-7 0 0,-1-1 328,26-1-328,-35 5 0,-8-11 0,-27 4 0,-2-1 0,-10 10 1017,7-6-1017,-24 32 0,14-19 0,-26 28 0,8-6 0,-11 10 0,-1 0 0,-3 9 0,18-28 0,-11 15 0,23-24 0,-8 4 0,10-5 0,6-10 0,0-2 0,9-12 0,0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8:51.8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0 102 24575,'10'0'0,"-2"0"0,5-3 0,-3-1 0,4-3 0,7 3 0,-6-2 0,13 1 0,9-7 0,-10 6 0,16-6 0,-21 11 0,8-8 0,0 8 0,-7-6 0,5 2 0,-5 0 0,6 1 0,1 4 0,0-5 0,0 4 0,15-3 0,-11 4 0,10 0 0,-14 0 0,0 0 0,-7 3 0,5-2 0,-13 2 0,6-3 0,-10 0 0,1 3 0,-4-3 0,5 3 0,-3-3 0,11 5 0,2-4 0,22 10 0,-12-9 0,27 5 0,-12 0 0,1-1 0,-5 2 0,-14-3 0,-7-5 0,1 3 0,-10-2 0,3 2 0,-4-3 0,1 0 0,7 4 0,1-3 0,1 4 0,5-5 0,-5 0 0,7 0 0,0 0 0,-8 0 0,-1 0 0,-7 0 0,-1 0 0,8 0 0,-6-4 0,6 4 0,0-8 0,2 7 0,-1-3 0,-1 4 0,-7 0 0,5-3 0,4 2 0,-2-5 0,7 5 0,-12-2 0,4 0 0,-9 2 0,2-2 0,-3 3 0,4-3 0,0 2 0,-1-2 0,-2 3 0,-2 0 0,1 0 0,-2-3 0,5 2 0,-3-2 0,4 3 0,-1-3 0,1 2 0,-3-2 0,-2 3 0,-2 0 0,0 0 0,-3 0 0,-1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8:51.8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4 24575,'-6'-3'0,"5"5"0,12 0 0,23 16 0,44 19 0,-29-16 0,3-1-673,12 2 1,2-1 672,-7-5 0,-2-2 0,-8 0 0,-2-2 328,32 0-328,-41 5 0,-9-13 0,-32 6 0,-2-3 0,-11 13 1017,8-7-1017,-28 36 0,18-21 0,-31 31 0,8-6 0,-12 11 0,-1 0 0,-3 10 0,21-31 0,-14 16 0,27-27 0,-9 6 0,12-9 0,6-9 0,1-3 0,9-13 0,1-1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8:57.5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89 24575,'9'0'0,"-3"0"0,6-3 0,-3 0 0,3-3 0,6 2 0,-5-1 0,12 0 0,8-4 0,-10 3 0,14-4 0,-17 9 0,6-7 0,0 7 0,-6-5 0,4 1 0,-4 1 0,6 0 0,0 4 0,1-3 0,-1 2 0,13-3 0,-10 4 0,10 0 0,-13 0 0,0 0 0,-6 2 0,5-1 0,-12 2 0,5-3 0,-8 0 0,1 2 0,-5-1 0,6 2 0,-3-3 0,9 3 0,2-2 0,19 9 0,-10-8 0,23 4 0,-9 0 0,-1 0 0,-3 1 0,-13-3 0,-6-4 0,1 2 0,-9-1 0,3 1 0,-3-2 0,-1 0 0,8 4 0,0-3 0,1 3 0,5-4 0,-5 0 0,6 0 0,0 0 0,-6 0 0,-2 0 0,-6 0 0,-1 0 0,8 0 0,-6-3 0,5 3 0,0-7 0,2 6 0,0-3 0,-2 4 0,-6 0 0,5-2 0,3 1 0,-2-4 0,7 4 0,-12-2 0,6 1 0,-10 1 0,2-2 0,-2 3 0,3-3 0,0 3 0,0-3 0,-3 3 0,0 0 0,-1 0 0,-1-3 0,4 3 0,-2-3 0,3 3 0,0-3 0,0 3 0,-3-3 0,0 3 0,-4 0 0,1 0 0,-2 0 0,-2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8:57.5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3 24575,'-6'-2'0,"6"4"0,9-1 0,21 15 0,39 16 0,-27-14 0,3 0-673,12 2 1,0-2 672,-6-4 0,-1-2 0,-7 0 0,-1-1 328,26-1-328,-35 5 0,-8-11 0,-27 4 0,-2-1 0,-10 10 1017,7-6-1017,-24 32 0,14-19 0,-26 28 0,8-6 0,-11 10 0,-1 0 0,-3 9 0,18-28 0,-11 15 0,23-24 0,-8 4 0,10-5 0,6-10 0,0-2 0,9-12 0,0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1.4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1 24575,'0'13'0,"0"1"0,-3-3 0,3 1 0,-3-1 0,3 2 0,0-2 0,0-4 0,0-4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21.2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24575,'21'0'0,"1"0"0,23 0 0,33 0 0,-29 0 0,3 0-446,13 0 0,0 0 446,-13 0 0,-3 0 0,29 5 54,-43-4 1,-21 3 0,-11-4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1.83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24575,'0'7'0,"0"10"0,0-5 0,4 16 0,-3-5 0,7 0 0,-5-3 0,1-12 0,-1-2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2.4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24575,'3'23'0,"-2"20"0,2-2 0,-3 22 0,7 1 0,-1-16 0,6-3 0,-6-22 0,-2-3 0,-1-6 0,-2-3 0,2-5 0,-3-3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2.98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28 24575,'17'-5'0,"-4"4"0,8-3 0,-1-1 0,3 4 0,7-3 0,-7 4 0,-3 0 0,-6 0 0,0-3 0,-7 2 0,-1-2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3.81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25 201 24575,'0'-11'0,"-5"-9"0,4 0 0,-7-3 0,5 2 0,-1 8 0,1-1 0,3 0 0,0 0 0,3 4 0,-3 0 0,6 3 0,-2 3 0,3-2 0,3 5 0,8-6 0,-6 6 0,15-4 0,-7 5 0,3 0 0,-6 0 0,-10 0 0,-4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4.98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114 1 24575,'-10'0'0,"0"3"0,-1 1 0,-2 2 0,5 1 0,-5 0 0,3 0 0,-1 0 0,1-1 0,6 1 0,1 0 0,0 0 0,2 0 0,-2 2 0,0 2 0,2 2 0,1 1 0,4-3 0,3-2 0,3-5 0,-3-1 0,3-3 0,0 0 0,0-3 0,1-1 0,-1-3 0,-3 0 0,-1-2 0,-2-2 0,2 0 0,-5 1 0,5 3 0,-5-3 0,2 0 0,0-4 0,-2 3 0,2 1 0,-3 3 0,30 38 0,9 14 0,-22-29 0,17 24 0,1-1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5.13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24575,'10'29'0,"0"-9"0,2 25 0,2-16 0,-2 1 0,2 0 0,-6-7 0,1-5 0,-6-18 0,0 2 0,-3-8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5.94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1 174 24575,'0'-6'0,"3"-4"0,-3-8 0,3 2 0,-6-5 0,3 7 0,-4 1 0,4-1 0,0 3 0,0-2 0,0 3 0,3-4 0,1 6 0,6 2 0,-2 6 0,12 9 0,-8-1 0,16 12 0,-10 1 0,11 0 0,-14 1 0,2-9 0,-10-3 0,-3-3 0,2 0 0,-5-1 0,5 1 0,-5 0 0,2-3 0,-3-1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6.4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7 24575,'-3'-3'0,"-1"-1"0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7.6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24575,'7'14'0,"4"6"0,-7-4 0,5 12 0,-2-13 0,2 6 0,-3-10 0,-2-5 0,-1-3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8.3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7 131 24575,'0'-7'0,"-3"-3"0,2 3 0,-2-6 0,3 2 0,0-3 0,0 1 0,3 2 0,1-2 0,6 5 0,-3-2 0,3 4 0,-3 2 0,0 1 0,-1 3 0,4 0 0,1 6 0,2 1 0,1 7 0,2 7 0,-4-9 0,6 15 0,-10-14 0,5 5 0,-6-6 0,0-4 0,-1-1 0,4-4 0,-5-3 0,1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46.4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69 24575,'3'-10'0,"0"2"0,7-5 0,-2 6 0,5-6 0,-3 5 0,-2 1 0,-2 4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9.34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104 7 24575,'-14'-3'0,"4"0"0,-3 3 0,5 0 0,-5 6 0,5-5 0,-2 8 0,4-2 0,-1 4 0,0 2 0,3-2 0,1 1 0,3-4 0,0 5 0,3-3 0,1 4 0,5 0 0,2-1 0,-1-5 0,11 7 0,-2-9 0,1 4 0,0-5 0,-13-5 0,6-3 0,-5-4 0,2-4 0,-7-10 0,0-2 0,-3-7 0,0 0 0,0 7 0,0 15 0,0 9 0,0 13 0,9 6 0,-7-4 0,12 12 0,-4-5 0,1 6 0,3 1 0,-8-7 0,1-2 0,-3-8 0,0 1 0,-1 0 0,-3-4 0,0 0 0,0 0 0,-6 0 0,1 1 0,-8-1 0,5-4 0,-5 1 0,6-3 0,-6 2 0,5-5 0,-5 5 0,5-5 0,-4 2 0,1-6 0,-3-1 0,0-3 0,4-3 0,-3 2 0,5-2 0,-2 0 0,6 6 0,1-2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30.02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24575,'3'0'0,"1"0"0,3 7 0,-1 0 0,1 0 0,0-1 0,0 1 0,3 0 0,-3 0 0,0-3 0,-4-1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30.4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24575,'13'13'0,"-5"-3"0,8 11 0,-9-8 0,3 1 0,-3-4 0,-3-3 0,-1-4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07.4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371 1 24575,'-29'25'0,"9"-4"0,-25 25 0,10-6 0,-17 20 0,15-17 0,-12 16 0,30-27 0,-12 6 0,20-8 0,-3-8 0,6-1 0,1-10 0,3-1 0,-2-4 0,5-2 0,-2-1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08.8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24575,'7'4'0,"0"-4"0,3 9 0,0-4 0,4 5 0,-4-4 0,3 1 0,-2 3 0,-1-2 0,3 1 0,-2 1 0,2-2 0,-2 2 0,2-1 0,-6-1 0,3 5 0,-3-6 0,3 3 0,0 0 0,1-3 0,-1 3 0,-4 0 0,1-2 0,0-2 0,0 0 0,0-2 0,-1 3 0,1 0 0,0 0 0,0 2 0,0-4 0,-1 4 0,1-5 0,3 2 0,-3 4 0,6-2 0,-5 5 0,2-6 0,-4 3 0,1-3 0,0 0 0,0-1 0,0 1 0,-4-3 0,0-1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15.7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24575,'10'6'0,"-3"-1"0,3 5 0,-3-4 0,-1 1 0,1 0 0,0 0 0,0 3 0,-3-3 0,2 3 0,-3 0 0,4 0 0,0 1 0,-3-1 0,2-4 0,-2 1 0,2 3 0,1-2 0,0 1 0,0-2 0,3 0 0,-3 0 0,0 0 0,-1-1 0,-5-2 0,2-1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18.0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77 24575,'10'-7'0,"-3"3"0,3-2 0,7 5 0,3-2 0,-1 0 0,1 2 0,-9-2 0,3 3 0,-1 0 0,1 0 0,-1 0 0,1 0 0,-4 0 0,0 0 0,-3-3 0,0 2 0,0-2 0,-1 0 0,4 2 0,-2-5 0,2 6 0,-4-3 0,1 3 0,0 0 0,0 0 0,0 0 0,-1 0 0,1-4 0,0 4 0,0-3 0,3 3 0,0 0 0,1 0 0,-2-3 0,-2 2 0,0-2 0,3 3 0,-3 0 0,3 0 0,-3-3 0,0 2 0,3-2 0,0 3 0,4 0 0,-4 0 0,0 0 0,0-3 0,-3 2 0,3-2 0,0 3 0,-2 0 0,1 0 0,-2 0 0,0 0 0,0 0 0,0 0 0,-4 0 0,0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48.7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0 850 24575,'18'-6'0,"10"-4"0,2 3 0,9 0 0,1-5 0,19 1 0,-24-1 0,12-3 0,-19 4 0,-8-2 0,17-1 0,-17 0 0,17-4 0,-7-1 0,0 0 0,7-6 0,-16 10 0,16-10 0,-21 9 0,11 0 0,-13 6 0,0 1 0,3 0 0,-7 0 0,7 0 0,-7-4 0,16 1 0,-9-2 0,10-1 0,-9 5 0,0-3 0,20-16 0,-6 13 0,5-18 0,-11 26 0,-12-4 0,0 7 0,-1-4 0,-4-1 0,4 5 0,1-3 0,0 3 0,3-4 0,-3 0 0,0 4 0,3-3 0,6 1 0,-6-3 0,9 3 0,-12-1 0,0 3 0,3-4 0,7 4 0,6-11 0,-1 13 0,-1-13 0,19 6 0,-12 3 0,24-8 0,-19 8 0,-1-7 0,-9 7 0,7 1 0,-7 0 0,0 5 0,-2-9 0,-10 9 0,0-8 0,0 8 0,-5-7 0,4 7 0,-3-7 0,14 1 0,2-4 0,0 3 0,7-3 0,-17 9 0,8-8 0,-10 9 0,0-3 0,0 0 0,0 3 0,-4-7 0,-5 7 0,-6-3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49.5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57 24575,'38'-14'0,"-12"7"0,73-14 0,-10 19 0,39-10-687,0 23 687,-20-8 169,-34 13-169,-27-11 0,-33 4 0,5 33 0,-13-21 0,3 55 518,1-21-518,-8 29 0,7-20 0,0 14 0,-6-33 0,6 14 0,-3-19 0,-5-10 0,5-3 0,-6-13 0,0-1 0,0-4 0,0-4 0,0-1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06.7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24575,'13'3'0,"9"3"0,1 2 0,38 15 0,-8 1 0,27 4 0,0 6 0,-11-8 0,-4 4 0,-20-9 0,1 4 0,-19-14 0,17 8 0,-28-8 0,12-5 0,-4 5 0,6-1 0,1 1 0,14 14 0,-10-13 0,26 18 0,-27-17 0,12 11 0,-16-12 0,1 7 0,0-3 0,-8-2 0,6 5 0,-14-11 0,7 8 0,-1-6 0,-5 3 0,12-2 0,-12-1 0,13 4 0,-17-8 0,9 6 0,-10-8 0,3 6 0,-1-2 0,-2 2 0,2-4 0,-2 1 0,0-3 0,2 2 0,-2-2 0,3 3 0,-3 0 0,2 0 0,-6 0 0,7 0 0,-7 0 0,3-3 0,-3 2 0,0-2 0,3 3 0,-2 0 0,2 0 0,0 0 0,-2 0 0,2-1 0,0 5 0,1-4 0,2 3 0,-2-3 0,2 0 0,6 6 0,-4-4 0,7 7 0,-12-9 0,3 3 0,-2-3 0,0 0 0,-1 0 0,-6-3 0,-1-1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16:01:33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5 24575,'-2'-3'0,"0"2"0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46.6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0 103 24575,'10'-4'0,"-3"-2"0,6 2 0,-5-3 0,12 3 0,-8-2 0,16-4 0,10-2 0,10-13 0,-13 15 0,-6-4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07.9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1 409 24575,'6'-7'0,"2"3"0,2 1 0,3 3 0,-2 3 0,11 2 0,1 4 0,7 1 0,16 3 0,-19-4 0,17 4 0,-21-5 0,8 2 0,-1 1 0,-7-3 0,-1-2 0,-9-3 0,-2-3 0,-1 0 0,-3 0 0,3 0 0,1 0 0,3 0 0,0 0 0,0 0 0,-3 0 0,2-3 0,-6-4 0,3-1 0,-3-6 0,-3-4 0,6-20 0,-8-27 0,5-4 0,-7-26 0,0 49 0,0-14 0,0 47 0,0-4 0,0 10 0,-3 0 0,2-3 0,-2 2 0,6-2 0,-2 6 0,2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3.0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24575,'4'9'0,"2"2"0,-6 3 0,4-1 0,-4 8 0,3-6 0,0 6 0,1-7 0,-1-4 0,-3 0 0,3-3 0,-2 0 0,2-4 0,-3 1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3.4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 1 24575,'0'13'0,"-3"1"0,2 0 0,-2-1 0,3 8 0,3-6 0,-2 3 0,5-8 0,-6-6 0,3-1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4.3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24575,'4'92'0,"-3"-36"0,6 17 0,1 3 0,-6-5 0,15 22 0,-16-45 0,6-3 0,-4-22 0,-2-5 0,2-6 0,-3-7 0,0 1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4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44 24575,'14'0'0,"-1"0"0,23 0 0,5-7 0,22 5 0,-14-5 0,-4 7 0,-23-3 0,-7-4 0,-6 3 0,-2-5 0,-3 8 0,2-2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6.2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7 146 24575,'14'0'0,"-1"0"0,1 0 0,-3-4 0,9 4 0,-11-6 0,11-1 0,-12-1 0,4-2 0,-4 3 0,2-3 0,-6 0 0,-1-4 0,0 3 0,-3-2 0,3 6 0,-3-3 0,-3 3 0,-4 0 0,-3 0 0,-1 3 0,1 1 0,3 3 0,-3 0 0,3 0 0,-6 0 0,2 6 0,0-2 0,1 6 0,6 0 0,-5 1 0,5 2 0,-6 1 0,6-4 0,-2 3 0,5-2 0,-5-1 0,5 0 0,-2-3 0,3 0 0,0-1 0,0 1 0,0 0 0,0 3 0,0-3 0,0 3 0,0 0 0,0 1 0,3 2 0,1-2 0,3-2 0,-4 1 0,3-5 0,-2 4 0,3-5 0,0 2 0,-4 1 0,4 0 0,-1 3 0,2-6 0,2 2 0,-1-6 0,9 0 0,-2 0 0,4 0 0,-9 0 0,-1 0 0,0 0 0,-3-3 0,0 3 0,-4-4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7.28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107 1 24575,'-7'0'0,"-10"0"0,7 3 0,-10 0 0,12 4 0,-5-3 0,6 2 0,-3 1 0,3 0 0,3 6 0,1-5 0,3 5 0,0-6 0,0 6 0,3-2 0,-2 2 0,5-5 0,0 1 0,5-6 0,-1 1 0,11 4 0,-9-4 0,9 4 0,-8-1 0,-2 0 0,-1-4 0,-4 0 0,1 0 0,0 1 0,-3 6 0,2-3 0,-5 3 0,2-3 0,-3 0 0,0 0 0,0-1 0,0 1 0,0 3 0,-3 1 0,-1-1 0,-3 0 0,-3-3 0,-1 0 0,0-4 0,-1 0 0,1-3 0,-3 0 0,3 0 0,-1 0 0,7 0 0,-1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8.19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 0 24575,'-4'21'0,"-3"2"0,5 7 0,-2 0 0,4-1 0,0 16 0,4-11 0,-2 11 0,6-15 0,-7-1 0,7-6 0,-4-2 0,-1-8 0,3 1 0,-2-3 0,0-2 0,2-2 0,-5 0 0,2-3 0,-3-1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8.93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11 24575,'21'-5'0,"-6"4"0,13-3 0,10 4 0,-5 0 0,27 0 0,-34 0 0,10 0 0,-26 0 0,3 0 0,-8 0 0,1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9.6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24575,'13'21'0,"-1"16"0,3-3 0,-4 3 0,-2-16 0,-6-7 0,0-7 0,-3-1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46.7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 24575,'14'-3'0,"-1"2"0,7-2 0,2 3 0,0 0 0,21 0 0,-2 0 0,22 0 0,-28 0 0,-7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9.97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24575,'0'-4'0,"0"1"0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41.0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1 179 24575,'3'-7'0,"-3"0"0,3-2 0,-3 1 0,0-5 0,3 5 0,-2-5 0,2 3 0,-3-1 0,3-2 0,-2 2 0,5 1 0,-2-3 0,3 5 0,2-5 0,2 5 0,0-2 0,-2 7 0,-2-1 0,0 4 0,3 6 0,0-1 0,4 8 0,-1-3 0,1 4 0,0 0 0,-4-1 0,0 1 0,-3-1 0,0 1 0,-1-4 0,1 3 0,0-5 0,-3 2 0,-1-4 0,-3 4 0,0-2 0,0 5 0,3-3 0,3-2 0,-1-2 0,1-6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42.71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82 0 24575,'-13'0'0,"-1"3"0,0 4 0,1 3 0,5 1 0,-1-1 0,8-3 0,-2-1 0,0 4 0,2-2 0,-2 1 0,3-2 0,0 0 0,3 0 0,-2 3 0,8 0 0,-5 1 0,9-1 0,-5-4 0,2 1 0,-1-3 0,2 2 0,0-5 0,1 2 0,-4-3 0,2 0 0,0-3 0,-3-1 0,3-3 0,-6 0 0,5-3 0,-5-1 0,3-2 0,-4-1 0,-3 3 0,0 1 0,0 3 0,0 0 0,3 1 0,-2-1 0,2 0 0,-6 6 0,2 5 0,-2 6 0,3 1 0,3 2 0,1-3 0,2 4 0,1-1 0,0 1 0,0-4 0,0 3 0,-1-2 0,1 2 0,0 1 0,0-4 0,0 0 0,-4-3 0,3 3 0,-5 0 0,5 1 0,-2 2 0,0-3 0,2 4 0,-5-3 0,5 1 0,-6 6 0,3-2 0,-3 4 0,0-6 0,0 0 0,-3-1 0,2 1 0,-5-4 0,2 3 0,-2-8 0,-4 4 0,2-9 0,-5 6 0,2-5 0,1 2 0,0-3 0,0 0 0,-1 0 0,-3 0 0,1 0 0,-1 0 0,0-3 0,1-1 0,-8 0 0,5-2 0,-5 2 0,10-2 0,1 2 0,4-6 0,2 9 0,1-5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43.56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24575,'0'10'0,"0"7"0,0-1 0,4 12 0,-3-5 0,6-1 0,-6 6 0,2-12 0,0 5 0,-2-14 0,2-1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44.0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24575,'12'17'0,"-2"-4"0,-2 7 0,-1-6 0,-3-1 0,2-2 0,-6-1 0,7-3 0,-7-1 0,3 4 0,-3 1 0,-3 2 0,2-5 0,-2-2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55.1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371 1 24575,'-29'25'0,"9"-4"0,-25 25 0,10-6 0,-17 20 0,15-17 0,-12 16 0,30-27 0,-12 6 0,20-8 0,-3-8 0,6-1 0,1-10 0,3-1 0,-2-4 0,5-2 0,-2-1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55.1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24575,'7'4'0,"0"-4"0,3 9 0,0-4 0,4 5 0,-4-4 0,3 1 0,-2 3 0,-1-2 0,3 1 0,-2 1 0,2-2 0,-2 2 0,2-1 0,-6-1 0,3 5 0,-3-6 0,3 3 0,0 0 0,1-3 0,-1 3 0,-4 0 0,1-2 0,0-2 0,0 0 0,0-2 0,-1 3 0,1 0 0,0 0 0,0 2 0,0-4 0,-1 4 0,1-5 0,3 2 0,-3 4 0,6-2 0,-5 5 0,2-6 0,-4 3 0,1-3 0,0 0 0,0-1 0,0 1 0,-4-3 0,0-1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55.1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24575,'10'6'0,"-3"-1"0,3 5 0,-3-4 0,-1 1 0,1 0 0,0 0 0,0 3 0,-3-3 0,2 3 0,-3 0 0,4 0 0,0 1 0,-3-1 0,2-4 0,-2 1 0,2 3 0,1-2 0,0 1 0,0-2 0,3 0 0,-3 0 0,0 0 0,-1-1 0,-5-2 0,2-1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3:08.4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24575,'10'3'0,"-3"4"0,6 1 0,-2 1 0,5 4 0,-4-4 0,7 6 0,-14-7 0,10 2 0,-11-3 0,3-1 0,-4 1 0,0 0 0,1 0 0,3-1 0,-3 1 0,-1 0 0,-3 3 0,3-3 0,-3 3 0,3-3 0,-3 0 0,0 0 0,0-1 0,0 4 0,3-2 0,-2 1 0,2-2 0,-3 0 0,0 3 0,-3-3 0,2 3 0,-2-3 0,3 0 0,0 0 0,0-1 0,0 1 0,0 0 0,0 0 0,-3 0 0,2-1 0,-2 1 0,3-3 0,0-1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9:04.1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882 3 24575,'-69'59'0,"21"-8"0,-58 57 0,22-13 0,-40 49 0,37-42 0,-30 38 0,72-64 0,-29 13 0,47-18 0,-4-17 0,11-4 0,4-25 0,7-2 0,-6-7 0,13-7 0,-5-2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46.9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24575,'9'4'0,"9"-1"0,-2 0 0,4 1 0,16-1 0,-10 0 0,49 15 0,-23-14 0,26 20 0,-14-15 0,-29 0 0,-7-2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9:04.1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24575,'16'8'0,"0"-7"0,8 21 0,1-11 0,7 12 0,-7-7 0,6 0 0,-6 7 0,0-5 0,5 6 0,-5-1 0,8-5 0,-8 5 0,5 1 0,-12-7 0,5 14 0,-6-13 0,6 5 0,2 0 0,0-5 0,-2 6 0,-7-1 0,1-5 0,-1-2 0,0-2 0,0-5 0,0 7 0,0 1 0,0-1 0,0 7 0,1-12 0,-1 10 0,0-12 0,7 7 0,-5 8 0,13-6 0,-14 12 0,7-12 0,-8 5 0,0-7 0,0 1 0,0-1 0,0 0 0,-7-7 0,-1-2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9:04.1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1 24575,'24'14'0,"-7"-3"0,7 12 0,-8-7 0,0 0 0,0 0 0,0 0 0,0 8 0,-7-6 0,6 5 0,-6 0 0,7 2 0,0 0 0,-7-1 0,5-8 0,-5 0 0,7 7 0,0-5 0,1 6 0,-1-8 0,7 0 0,-5 0 0,-2 0 0,-2 0 0,-12-7 0,5-2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2:28.5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1 146 24575,'67'-9'0,"0"0"0,9 4 0,2 1 0,7-1 0,-2 1-812,-11 4 0,-4 0 812,25 0 0,-26 0 526,-4 0-526,-3 0 269,-26 0-269,10 0 0,1 0 0,-19 0 829,32 0-829,-39 0 0,39 0 0,-32 0 0,12 0 0,-10 0 0,-5-4 0,7 3 0,-1-4 0,-6 5 0,5 0 0,-12 0 0,27 0 0,-17 0 0,19 0 0,-1 0 0,-10 0 0,26 7 0,-34-5 0,17 5 0,-28-7 0,13 0 0,-5 0 0,7 0 0,-7 0 0,-3 0 0,1 0 0,2 0 0,0 0 0,5 0 0,-6 0 0,8 0 0,0 0 0,0 0 0,-7 0 0,5 0 0,-13-3 0,3 2 0,-5-2 0,-3 0 0,11 2 0,-6-5 0,14 5 0,-7-6 0,8 6 0,-7-4 0,-2 2 0,-8 3 0,1-4 0,-1 4 0,8-4 0,-5 3 0,4-7 0,1 8 0,2-8 0,7 7 0,-8-4 0,6 1 0,-12 3 0,12-8 0,-16 8 0,16-8 0,-16 8 0,9-7 0,0 7 0,-6-2 0,6 0 0,-8 3 0,1-4 0,-3 1 0,1 3 0,-7-3 0,1 3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2:29.2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24575,'21'8'0,"17"3"0,10 3 0,16 1 0,-1 1 0,0 0 0,-22-4 0,-8-4 0,-23 1 0,-6-5 0,2 9 0,-3-2 0,4 2 0,-3 1 0,2-1 0,-5 1 0,5-1 0,-5 1 0,2-3 0,-3 1 0,0-1 0,0 3 0,-3-1 0,-1 1 0,-5 7 0,2-6 0,-3 13 0,2-5 0,-2 7 0,0-1 0,-2-6 0,2 5 0,-2-5 0,0-1 0,6 7 0,-3-14 0,5 6 0,0-11 0,-2 0 0,5-6 0,-2-1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4:25.4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20 24575,'13'0'0,"8"0"0,2 0 0,7 0 0,0 0 0,15 0 0,-12 0 0,27 0 0,-27 0 0,27 0 0,-26 0 0,10 0 0,-14 0 0,0 0 0,-10 0 0,7 0 0,-15 0 0,9 0 0,-10 0 0,-1-3 0,-1 2 0,-1-2 0,2 3 0,-3 0 0,-1 0 0,4 0 0,1 0 0,-1 0 0,10 0 0,-7 0 0,8 0 0,-8 0 0,1 0 0,-4 0 0,3 0 0,-5 0 0,4 0 0,-1 0 0,3 0 0,-1 0 0,1 0 0,7 0 0,-6 0 0,6 0 0,-8 0 0,1 0 0,0 0 0,-1 0 0,1 0 0,7 4 0,-6-3 0,13 4 0,-13-5 0,13 0 0,-5 0 0,7 4 0,0-3 0,0 4 0,0-5 0,0 4 0,-1-3 0,-6 4 0,5-5 0,-5 4 0,-1-3 0,7 3 0,-14-1 0,6-2 0,0 2 0,-9-3 0,15 0 0,-7 5 0,3-4 0,5 3 0,-13-4 0,13 0 0,-5 0 0,7 0 0,13 0 0,-10 0 0,10 0 0,-13 0 0,0 0 0,-7-3 0,5 2 0,-13-2 0,6 3 0,-10-3 0,1 2 0,-4-5 0,5 5 0,5-6 0,-3 3 0,6-2 0,0-1 0,-9 6 0,15-4 0,-17 2 0,10 3 0,-10-4 0,1 4 0,2-3 0,11 3 0,-8-7 0,19 7 0,-20-3 0,6 3 0,-11 0 0,10 0 0,-10 0 0,10 0 0,-13 0 0,6 0 0,-5 0 0,5 0 0,-6 0 0,3 0 0,0 0 0,-3 0 0,3 0 0,0 0 0,0 0 0,4 3 0,0-3 0,-1 3 0,-2 0 0,-1-2 0,-4 2 0,4-3 0,-2 0 0,5 0 0,-6 0 0,3 0 0,-3 3 0,2-2 0,-1 2 0,5-3 0,-6 0 0,6 3 0,-5-2 0,5 2 0,-3-3 0,4 0 0,-1 0 0,8 0 0,-5 0 0,4 0 0,-6 0 0,-4 0 0,0 0 0,-3 0 0,3 0 0,-3 0 0,6 0 0,-2 3 0,2-2 0,8 2 0,2-3 0,-1 3 0,-1-3 0,-7 3 0,-7-3 0,-1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4:27.1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0 417 24575,'10'-14'0,"-3"4"0,3-3 0,0 2 0,-2-3 0,4 0 0,2-6 0,-2-3 0,4 0 0,-7 2 0,1 7 0,7-2 0,-7 1 0,10-1 0,-13 2 0,3 0 0,0 4 0,0-3 0,1 5 0,-1-2 0,-3 3 0,2-3 0,2 3 0,-4-6 0,6 5 0,-9-5 0,6 5 0,-3-2 0,-1 0 0,4 3 0,-2-6 0,2 8 0,-4-4 0,-2 8 0,-1-2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4:28.3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24575,'7'10'0,"0"-2"0,0 5 0,5 4 0,2 6 0,0 0 0,10 20 0,-11-24 0,11 24 0,-7-21 0,3 8 0,5-4 0,-13-5 0,7-4 0,-14-4 0,7 1 0,-1-1 0,3 1 0,-4-4 0,3 3 0,-3-2 0,4 2 0,-3-2 0,1 2 0,-4-3 0,5 1 0,-6-1 0,3-3 0,-6-1 0,5 4 0,-4-2 0,7 4 0,-4-4 0,2 2 0,-7-6 0,0-1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37.4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106 0 24575,'-10'4'0,"3"5"0,-3-4 0,3 8 0,0-3 0,-3 4 0,2-1 0,-2 1 0,2 7 0,4 1 0,-10 8 0,12-7 0,-7-2 0,9 0 0,0-6 0,0 6 0,0-11 0,0 3 0,0-2 0,0-1 0,0 0 0,0-3 0,0 0 0,0-1 0,0 1 0,0 3 0,0-2 0,0 1 0,0-2 0,0 3 0,0 1 0,0 2 0,0 1 0,0-1 0,0-2 0,0 2 0,0-6 0,0 3 0,0-3 0,0 0 0,0-1 0,3-2 0,1 2 0,3-5 0,0 2 0,2-3 0,-1 0 0,2 0 0,0 0 0,0 0 0,1-3 0,2 2 0,-3-2 0,4 3 0,-1 0 0,1 0 0,-4-3 0,0 2 0,-3-2 0,0 3 0,0 0 0,-1 0 0,1 0 0,0 0 0,3 0 0,0-3 0,11 2 0,-5-5 0,1 5 0,-4-5 0,-5 2 0,5 1 0,-3-4 0,1 4 0,-2-1 0,-2-2 0,0 5 0,3-8 0,-3 4 0,3-5 0,-3 0 0,0-1 0,0 1 0,-4 0 0,3 3 0,-5-3 0,5 2 0,-2-2 0,0 3 0,2-3 0,-2 0 0,-1-1 0,3-2 0,-2 2 0,0 1 0,-1-3 0,-3 2 0,0 0 0,0-2 0,3 6 0,-2-6 0,2 5 0,-3-2 0,0 3 0,-3-3 0,-1 0 0,-3-4 0,3 3 0,-2 1 0,2 3 0,-3-2 0,-3-2 0,2 0 0,-1 1 0,-1 0 0,-1 3 0,0-3 0,1 6 0,-7-4 0,5 4 0,-6-1 0,8 2 0,0 0 0,2-1 0,-2 0 0,-7 1 0,7 3 0,-7 0 0,7 0 0,3-3 0,-6 2 0,5-2 0,-5 3 0,5 0 0,-5 0 0,3 0 0,-4 0 0,3 0 0,1 0 0,4 0 0,2 0 0,1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38.8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 24575,'11'0'0,"2"0"0,-3 0 0,11 0 0,-6 0 0,3 0 0,-5 0 0,-5 0 0,1 0 0,1 0 0,1-3 0,2 2 0,-2-2 0,-1 3 0,-4 0 0,1 0 0,0 0 0,3 0 0,-3 0 0,6 0 0,-2 0 0,-1 0 0,0 0 0,-3 0 0,0 0 0,3 0 0,-3 0 0,3 0 0,-3 0 0,-4 0 0,0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5:28.2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1 24575,'-4'13'0,"-4"4"0,7 13 0,-12 29 0,11 8 0,-7 15 0,9 12 0,0-42 0,0 22 0,0-47 0,0 8 0,0-24 0,0-1 0,0-4 0,0 1 0,0-3 0,0-1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47.1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24575,'39'21'0,"33"11"0,-30-11 0,36 14 0,-30-9 0,-10-7 0,-15 4 0,-14-16 0,0 6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5:29.4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1 132 24575,'3'-11'0,"-3"-2"0,3 2 0,0 1 0,-2 0 0,5 0 0,-5 2 0,5-2 0,-2 3 0,0 0 0,2 0 0,0 0 0,2 0 0,5 4 0,-3-4 0,4 7 0,-4-3 0,3 3 0,-5 0 0,2 0 0,-1 6 0,-1-2 0,5 6 0,-3 0 0,1-3 0,2 6 0,-6-5 0,3 2 0,-3-1 0,-3 2 0,-1 2 0,-3-2 0,0 2 0,0-3 0,3 4 0,-3-3 0,3-2 0,-6 1 0,3 1 0,-3-1 0,-1 0 0,1-3 0,-1 0 0,-5-1 0,1 4 0,-3-2 0,-2-1 0,6-1 0,-3-6 0,0 6 0,-1-5 0,0 2 0,1 0 0,4-2 0,-1 2 0,-3-3 0,2 0 0,-2 0 0,0 0 0,-1-3 0,1-1 0,3 0 0,4 1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5:30.5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69 0 24575,'-6'6'0,"2"2"0,-5 6 0,4-1 0,-2 1 0,-2-1 0,7 1 0,-4-1 0,3 1 0,-1 0 0,1-1 0,-1 1 0,1-4 0,3 3 0,-3-2 0,3 2 0,0 1 0,0-1 0,0 8 0,0-5 0,0 4 0,0-6 0,0 0 0,3-1 0,-3-2 0,3 2 0,0-3 0,1 4 0,0-4 0,-1 3 0,-3-2 0,3 2 0,1-2 0,-1-1 0,0-4 0,0 4 0,1 1 0,3 2 0,0-2 0,0 2 0,-1-6 0,1 6 0,0-5 0,0 1 0,0 1 0,-1-2 0,-2 2 0,-1-7 0,-3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5:31.8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41 1 24575,'33'32'0,"-4"-3"0,-19-15 0,0-1 0,-3 1 0,-1-1 0,3 8 0,-2-5 0,1 4 0,-4-6 0,-1 0 0,-3-4 0,0 0 0,3 0 0,-2-3 0,2 6 0,-3-2 0,0 2 0,0 1 0,0-1 0,0 1 0,-5 7 0,4-6 0,-3 13 0,-1-5 0,4 7 0,-4 15 0,-2 3 0,6 1 0,-15-5 0,13-21 0,-6-2 0,9-8 0,0 1 0,-3-1 0,0-2 0,-1 2 0,1 5 0,-4-6 0,6 5 0,-8-7 0,5 0 0,-3 4 0,-3-3 0,2 1 0,-2-4 0,4 5 0,-4-6 0,5 3 0,-4 0 0,2 1 0,2-1 0,-1-9 0,6 0 0,0-7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3:15.2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49 45 24575,'-4'7'0,"-2"3"0,2-3 0,0 6 0,-2-2 0,2-1 0,0 3 0,-2-2 0,5 2 0,-2-2 0,3 1 0,0-1 0,-3 0 0,2 1 0,-2-1 0,3 10 0,0-6 0,0 6 0,0-10 0,3 1 0,-2-1 0,5 0 0,-5 1 0,5-4 0,-3 2 0,1 0 0,5 0 0,-4 1 0,2-2 0,2-2 0,-5 0 0,3 0 0,2 3 0,-4-3 0,4 3 0,-2-3 0,3 0 0,0-1 0,1-2 0,-1 2 0,0-2 0,0 0 0,4 2 0,-1-6 0,-2 6 0,9-5 0,-8 5 0,9-5 0,0 2 0,-6-3 0,6 0 0,-7 0 0,-1 0 0,-2 0 0,2 0 0,-3-6 0,4 4 0,-4-7 0,3 2 0,-2 0 0,-1-3 0,0 3 0,-3 0 0,3 0 0,-3 0 0,0-3 0,-1-1 0,-2-2 0,0-1 0,2 0 0,-2 1 0,-1-1 0,0 0 0,0 1 0,-2 2 0,2-2 0,-3 2 0,0-3 0,0 1 0,0 2 0,0-2 0,-3 5 0,-1-4 0,0 4 0,-2-5 0,5 2 0,-5 1 0,2-3 0,-2 5 0,-1-5 0,0 8 0,0-4 0,0 5 0,0-3 0,0 0 0,0 1 0,-3-1 0,6 0 0,-6 0 0,7 0 0,-4 3 0,0-2 0,0 2 0,0 0 0,0-2 0,0 5 0,0-2 0,0 0 0,0 2 0,0-2 0,-3 3 0,0-3 0,-1 2 0,1-2 0,3 0 0,0 3 0,0-4 0,0 4 0,1 0 0,-4-3 0,2 3 0,-2-3 0,3 3 0,0 0 0,-3 0 0,-1 0 0,1 0 0,-3 3 0,2-3 0,-3 3 0,1-3 0,2 3 0,-2-2 0,2 2 0,-2 0 0,-1 1 0,6 0 0,2-1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3:16.6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 24575,'77'-7'0,"0"-1"0,-2 0 0,-23 4 0,-47 4 0,1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17.6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24575,'0'0'0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3.0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1933 24575,'5'0'0,"2"0"0,11-12 0,2 0 0,13-17 0,9 4 0,13-20 0,8 4 0,0 0 0,-15 8 0,5 6 0,-23 8 0,9-4 0,1 1 0,-11 3 0,11-3 0,-1 6 0,-9 2 0,10-1 0,-14 5 0,14-11 0,-11 10 0,24-15 0,-23 15 0,9-10 0,1 8 0,-17-1 0,28-6 0,-34 6 0,26-9 0,-28 9 0,15 0 0,-16 2 0,4 1 0,14-8 0,-9 3 0,13-10 0,-11 7 0,-2-3 0,10-6 0,-11 10 0,10-10 0,-16 9 0,3 5 0,2-6 0,-8 10 0,6-2 0,-1 2 0,-4 0 0,4 2 0,1-6 0,1 2 0,6-6 0,-6 6 0,5-5 0,-5 4 0,0 1 0,-2-2 0,14-3 0,-15 4 0,34-14 0,-28 15 0,17-10 0,-20 11 0,-2-1 0,0-2 0,-7 7 0,7-7 0,-9 4 0,1-2 0,-2 0 0,-2 3 0,3 0 0,0 0 0,1 0 0,1-3 0,-2 2 0,3-1 0,0 1 0,3-8 0,4 2 0,-3-4 0,2 6 0,-8 2 0,1 0 0,-4 2 0,11-4 0,-8 7 0,9-7 0,-7 4 0,0 1 0,0-3 0,0 3 0,0-3 0,0 0 0,-3 2 0,9-4 0,-10 7 0,10-4 0,-9 4 0,10-4 0,-6 7 0,3-7 0,2 2 0,-7 2 0,4-2 0,-3 1 0,-3 4 0,0-5 0,3 1 0,-3-2 0,3 1 0,0-3 0,0 5 0,-3-1 0,3-1 0,-3-1 0,28-27 0,-19 19 0,18-26 0,-24 31 0,-4-3 0,0 4 0,-2 3 0,0-3 0,0 2 0,0-1 0,0 1 0,0-2 0,0 0 0,0 3 0,-2 3 0,-2 3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4.0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1 764 24575,'6'-8'0,"-3"-2"0,4-8 0,-6-16 0,10-22 0,-9-29 0,2 35 0,0-2-518,-4-12 1,0-1 517,0 5 0,0 2 0,0-31 0,0 29 0,-3 42 0,2 6 0,-1 2 0,4 1 0,-1 6 0,2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4.7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24575,'9'9'0,"0"0"0,16 17 0,23 7 0,11 14 0,-11-15 0,5 1-822,-6-5 0,1 2 822,13 10 0,1 0 0,-4-9 0,0-2 0,2 2 0,-1-2 0,0-4 0,-3-3 398,33 5-398,-20-4 0,-29-16 0,-23 0 0,-4-7 0,-11 3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8.6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185 1 24575,'-27'8'0,"7"3"0,-5 2 0,14-1 0,-2 0 0,8-1 0,2-1 0,-1 2 0,1-3 0,3 0 0,0-3 0,0 2 0,0 8 0,3-2 0,-2 4 0,4-6 0,-2 0 0,3-2 0,-2 1 0,4-2 0,-7 3 0,7-2 0,-7 1 0,1-2 0,1 1 0,-2 1 0,1-2 0,1 3 0,-2-2 0,1-2 0,-2-2 0,0 0 0,-2 0 0,-2 0 0,-2 0 0,0-3 0,0 0 0,-3-3 0,2 0 0,-4 3 0,2-3 0,-1 3 0,1-3 0,3 3 0,0-3 0,0 6 0,-3-3 0,2 3 0,-1 0 0,4-3 0,1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47.2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24575,'7'14'0,"-4"7"0,5 1 0,2 8 0,1 0 0,3 0 0,6 15 0,-3-12 0,3 12 0,-1-15 0,-3 0 0,-5-13 0,-2-4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9.0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24575,'6'9'0,"3"-3"0,0 6 0,3-6 0,0 0 0,-2 0 0,1-3 0,-2 0 0,3 3 0,-2-6 0,1 6 0,-2-6 0,3 6 0,-5 0 0,-2-2 0,-5 1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9.6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0 24575,'0'6'0,"0"0"0,0 3 0,0 0 0,0 3 0,0 0 0,0-3 0,-2 3 0,-2-3 0,1 0 0,-2 3 0,4-3 0,-5 3 0,3 0 0,0 0 0,-3 0 0,5-3 0,-1 0 0,2 0 0,2-3 0,-1 6 0,2-3 0,-1 0 0,2 3 0,2-3 0,0 3 0,-3-3 0,2 0 0,-4 0 0,7-3 0,-1 3 0,5-3 0,0-3 0,6 4 0,2-6 0,7 3 0,-7-4 0,-2 0 0,-9 0 0,0 0 0,-6 0 0,0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37.5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48 1 24575,'-8'14'0,"4"-4"0,-5 8 0,3-6 0,-2 6 0,3-7 0,-3 7 0,8-9 0,0 3 0,3 0 0,-3 0 0,6-3 0,-6 3 0,3-6 0,-3 6 0,3-8 0,0 6 0,0-6 0,5 5 0,-6-3 0,6 0 0,-5 0 0,3-3 0,0 0 0,3 0 0,-3-3 0,6 3 0,-6-3 0,6 0 0,-3 0 0,3 0 0,-3 0 0,0 0 0,-3 0 0,3 0 0,-3-3 0,3 3 0,0-6 0,-3 3 0,6-3 0,-6 0 0,3 0 0,-3-1 0,3 1 0,0-2 0,-2-2 0,1 1 0,-8-3 0,3 3 0,0-3 0,-3 0 0,3-1 0,-3 4 0,0-2 0,0 4 0,0-2 0,-3 0 0,0 2 0,0-1 0,-6 1 0,5 1 0,-7 0 0,2 0 0,-1 3 0,1-3 0,1 6 0,1-3 0,-5 3 0,6 0 0,-6-3 0,5 3 0,-2-3 0,9 8 0,-2-4 0,4 5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38.2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28 24575,'10'-4'0,"7"-2"0,-6 5 0,8-6 0,-7 6 0,0-1 0,0 2 0,-3-3 0,0 2 0,-6-2 0,0 3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39.5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 1 24575,'4'6'0,"1"0"0,-2 0 0,3 3 0,0 0 0,0 3 0,-2-3 0,-2 0 0,-2-1 0,0 2 0,0 2 0,0-3 0,0 0 0,0-1 0,0 2 0,-2-1 0,1 0 0,-2-3 0,3 0 0,-5 2 0,1-1 0,-2 2 0,0-3 0,3 0 0,-6-3 0,2 0 0,-2-1 0,6-1 0,0 2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40.6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24575,'13'71'0,"1"1"0,-3-9 0,-2-17 0,-7-35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41.3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33 24575,'15'-4'0,"-4"-1"0,14 4 0,8-8 0,-9 8 0,14-6 0,-25 5 0,3 1 0,-5-2 0,-7 3 0,2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42.8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 24575,'12'-7'0,"0"2"0,6 5 0,2 0 0,0 2 0,18-1 0,-21 4 0,12-1 0,-21 4 0,-4 2 0,-2-1 0,1 2 0,-2-1 0,4 2 0,-2 0 0,3 0 0,-2 0 0,1 0 0,-4 0 0,1-3 0,-2 0 0,0-3 0,0 2 0,-2 2 0,-2-1 0,-4 0 0,1-3 0,-2 0 0,3 0 0,0 0 0,0 0 0,2 0 0,2 0 0,2 2 0,0-1 0,2 2 0,2-3 0,2 0 0,2 0 0,-4 0 0,4 0 0,-4 0 0,2 0 0,2-3 0,2 2 0,-1-1 0,-3 2 0,-6 2 0,-4-1 0,-2-1 0,-3 2 0,3-7 0,0 5 0,3-6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43.5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65 1 24575,'31'9'0,"-14"-2"0,21 4 0,-18-7 0,0 2 0,-4-5 0,-7 4 0,-6-2 0,0 3 0,-1 3 0,-1 0 0,2 3 0,-1-2 0,-1-2 0,2 1 0,-3-2 0,2 4 0,-1-4 0,2 4 0,-3-2 0,0 1 0,0-2 0,0 1 0,0 0 0,0 3 0,-6 0 0,2-2 0,-7-2 0,-5-4 0,2 1 0,-24-4 0,15 5 0,-17-5 0,20 3 0,1-1 0,7-3 0,0 3 0,3-3 0,0 0 0,6 0 0,0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57.8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24575,'6'0'0,"0"3"0,3 0 0,-5 3 0,4 0 0,-5 0 0,3 0 0,-2 0 0,1 0 0,-2 0 0,3 0 0,-2 0 0,1 0 0,-4 3 0,4-2 0,-2 1 0,3-2 0,-2 0 0,-2 0 0,1 0 0,-2 0 0,1 0 0,1 3 0,-2-2 0,1 1 0,-2-4 0,0-2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47.4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24575,'17'79'0,"1"3"0,-7 15-1409,-1-35 0,-1 2 1409,-8-5 0,0 1 0,9 13 0,0-1 0,-4-12 0,-1-4 893,14 41-893,0-34 116,-6-25 0,-4-24 0,-6-8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14.4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58 0 24575,'-7'12'0,"3"16"0,-6 15 0,8 26 0,-10-10 0,10 23 0,-11-22 0,12 22 0,-5-10 0,6 1 0,0 9 0,0-23 0,0 10 0,6-13 0,-5-13 0,6-3 0,-4-14 0,-2 1 0,3-7 0,-4 4 0,0-10 0,0 4 0,0 1 0,0 1 0,0 0 0,0 5 0,-4-5 0,3-3 0,-3 7 0,4-13 0,0 8 0,3-10 0,-2 2 0,1-1 0,1 2 0,-2-3 0,1 0 0,-2-3 0,3 2 0,-2 8 0,1-2 0,1 4 0,-2-6 0,1 0 0,1 0 0,-2 0 0,1 6 0,-2-4 0,0 11 0,0-12 0,3 3 0,-2-5 0,4-1 0,-4 2 0,1-3 0,-2 2 0,0-4 0,3 2 0,-2-1 0,1-1 0,-2 2 0,0-3 0,0 0 0,0 0 0,0 2 0,0 2 0,3-1 0,-2 2 0,1-1 0,-2-1 0,-2 2 0,1-4 0,-2 2 0,3-1 0,-2-1 0,1 4 0,-2-4 0,3 2 0,0-3 0,0 2 0,0 2 0,0-1 0,6 0 0,-5-3 0,7 0 0,-7 0 0,1-3 0,-2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15.6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0 477 24575,'10'20'0,"1"-1"0,1-7 0,13 13 0,-7-3 0,11 11 0,-14-13 0,-1-1 0,-4-10 0,1 0 0,-4-3 0,1 2 0,-2-1 0,0 2 0,0-3 0,0 2 0,0 2 0,0-1 0,-2 0 0,1-6 0,-4-3 0,24-31 0,-15 9 0,39-63 0,-11-4-733,-10 31 0,2-2 733,-4-5 0,-1 1 0,-2 11 0,-1 4 0,7-23 0,-8 19 0,-13 33 0,-1 6 0,-6 9 0,1 5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22.4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24575,'0'12'0,"0"6"0,0 2 0,0 20 0,6 3 0,-5 12 0,6 1 0,-1 0 0,-5 14 0,18-11 0,-16 23 0,17-10 0,-18 1 0,12-4 0,-13-13 0,9-13 0,-6-10 0,1-8 0,1-5 0,-5 19 0,6-15 0,-7 27 0,7-28 0,-2 17 0,8-14 0,-8 0 0,9 14 0,-12-17 0,8 15 0,-9-24 0,6 2 0,-7-5 0,3-2 0,-3 3 0,0 0 0,0 0 0,3 0 0,-3 0 0,3 0 0,0 0 0,-3 7 0,3-6 0,-3 6 0,0-10 0,0 2 0,0-1 0,0 2 0,0-3 0,0-3 0,0-3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28.5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0 269 24575,'6'-1'0,"0"4"0,9 13 0,4 0 0,-6 3 0,8 2 0,-11-7 0,7 10 0,-5-10 0,3 4 0,-3-6 0,0-2 0,-5 1 0,1-4 0,-5 1 0,6-2 0,0 0 0,0 0 0,3 0 0,-6 0 0,6 0 0,-6 0 0,6 0 0,-6 0 0,3-2 0,0 1 0,0-2 0,0 3 0,3 0 0,-6 0 0,3 0 0,0-2 0,-3 1 0,6-2 0,-3 3 0,0 0 0,2-2 0,-1 1 0,-1-2 0,0 1 0,-3 1 0,2-4 0,2 4 0,-1-4 0,0 4 0,-1-2 0,2 1 0,8-10 0,-2-7 0,3-3 0,-2-9 0,14-14 0,-10 8 0,12-15 0,-18 26 0,2-5 0,-5 12 0,5-12 0,-7 11 0,1-5 0,-2 7 0,3-6 0,1 4 0,4-11 0,-2 5 0,17-25 0,-14 14 0,13-15 0,-22 26 0,2 2 0,-7 8 0,1-1 0,-4 4 0,4-4 0,-4 1 0,4 1 0,-4 0 0,1 6 0,-2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29.7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84 1 24575,'-12'18'0,"-5"15"0,6-3 0,-8 23 0,10 3 0,1 3 0,0 10 0,8-13 0,0 0 0,4-13 0,-3 10 0,8-30 0,-1 28 0,4-34 0,0 21 0,-3-25 0,-5 6 0,4-10 0,-6 2 0,6-4 0,-5 2 0,3-1 0,0-1 0,-3-1 0,0-3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30.4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16 24575,'43'-4'0,"10"3"0,-24-3 0,5 1 0,-16 3 0,-6-3 0,-3 3 0,3 0 0,-3 0 0,3 0 0,6 4 0,-4-3 0,-1 3 0,-8-4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31.9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1 24575,'0'15'0,"-4"2"0,-3 23 0,1-10 0,-6 22 0,10 4 0,-4-10 0,6 33 0,0-46 0,6 33 0,-4-36 0,8 9 0,-4-19 0,2-1 0,-2-7 0,-3 0 0,-1-3 0,2 3 0,2-3 0,0 0 0,0 3 0,0-6 0,-3 3 0,0 0 0,-1 0 0,-1-2 0,2-2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32.9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31 24575,'2'-6'0,"4"0"0,4 2 0,2 1 0,-3 3 0,2-2 0,5 1 0,-2-2 0,4 3 0,1 0 0,-8-2 0,4 1 0,-9-2 0,0 3 0,2 0 0,2 0 0,2 0 0,0 0 0,-3 0 0,2 0 0,-1 0 0,-1 0 0,0 0 0,-6 0 0,0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34.8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24575,'10'3'0,"-2"0"0,-2 6 0,3 0 0,-5 3 0,1-2 0,-5-2 0,0-2 0,0 0 0,0 3 0,3 0 0,-2 1 0,1 1 0,1-2 0,-2 3 0,1 0 0,-2 0 0,0-2 0,3-2 0,-2-2 0,1 0 0,-2 3 0,0-2 0,0 1 0,0-2 0,0 0 0,0 0 0,0 0 0,-2 3 0,-2-2 0,1 1 0,-3-2 0,3 0 0,0-2 0,0-2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46.7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6 460 24575,'-3'-9'0,"0"2"0,3-4 0,4-5 0,-3 2 0,3-10 0,0 3 0,-3 1 0,10-5 0,-9 12 0,9-6 0,-8 10 0,3-3 0,2-4 0,-2 5 0,4-7 0,-4 12 0,6-6 0,-6 3 0,3-1 0,0 2 0,0-1 0,0 2 0,9-7 0,-7 7 0,7-5 0,1 5 0,1-5 0,0 4 0,-2-4 0,20-8 0,-19 10 0,19-11 0,-26 15 0,-3 0 0,0 0 0,-3 0 0,-3 2 0,0 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47.5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24575,'7'45'0,"2"3"0,-1 1 0,-1 10 0,-7-25 0,7 26 0,-5-12 0,5 15 0,-7 16 0,0-41 0,0 6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47.58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177 214 24575,'-6'-9'0,"-1"0"0,-11-6 0,6-4 0,-9-4 0,-4-10 0,5 4 0,-6 2 0,11 9 0,6 6 0,0 2 0,0 2 0,17 8 0,-11-2 0,15 6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48.15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32 24575,'5'4'0,"9"-2"0,6-2 0,32-7 0,-19 5 0,33-12 0,-43 12 0,15-4 0,-24 3 0,-1 3 0,-8-3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49.7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0 245 24575,'0'-6'0,"0"-3"0,0-1 0,3-2 0,-2-6 0,5-2 0,-5-1 0,3-4 0,-4 12 0,0-3 0,3 4 0,-3 6 0,3-3 0,-3 3 0,0 0 0,0-3 0,3 2 0,-3-2 0,6 3 0,-3 0 0,0 0 0,3 3 0,0 0 0,2 15 0,10-2 0,0 12 0,9-4 0,6 10 0,-14-10 0,6 7 0,-16-13 0,3 0 0,-3 0 0,0-2 0,-3-4 0,0-7 0,0-5 0,-3 0 0,4-12 0,-6 0 0,3-8 0,0-1 0,-3 1 0,3 8 0,-2 3 0,-1 6 0,4 3 0,-2-3 0,3 5 0,3 2 0,-2 4 0,4 4 0,-4 4 0,1 2 0,4 6 0,-4 2 0,5 6 0,0 1 0,-5-7 0,1-2 0,-4-6 0,-2 0 0,1-2 0,4 1 0,-7-7 0,4 1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51.0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24575,'0'5'0,"0"-1"0,0 17 0,0-1 0,0 7 0,0-7 0,4 5 0,-3-12 0,3 3 0,-4-7 0,0-3 0,0 0 0,3 2 0,-3 2 0,3-1 0,-3 2 0,0-4 0,0 2 0,-3-3 0,3 2 0,-3-1 0,3 2 0,0-3 0,0 0 0,5-3 0,8-4 0,7-4 0,0 0 0,-1-2 0,-7 4 0,-3-1 0,0 2 0,-3 2 0,0 0 0,2 0 0,-1 0 0,-1 0 0,-3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52.76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46 24575,'6'-9'0,"-2"2"0,7-2 0,-2 3 0,10-1 0,-8 3 0,13 0 0,-16 4 0,10 0 0,-9 0 0,3 0 0,0 0 0,-3 3 0,0-3 0,-3 6 0,3-6 0,-3 6 0,3-3 0,-3 3 0,-3 0 0,3 3 0,-6-3 0,6 3 0,-6-3 0,3 3 0,-3-3 0,0 3 0,0-3 0,0 3 0,0 0 0,0 3 0,-3-3 0,0 0 0,-3-3 0,0 3 0,0-3 0,0 3 0,-1-3 0,1 0 0,0 0 0,0 3 0,0-3 0,-3 6 0,5-6 0,-1 3 0,5-3 0,0 0 0,0 0 0,0 3 0,0 0 0,0 0 0,0 0 0,2-3 0,2 3 0,2 0 0,0 0 0,0 0 0,0-3 0,0 0 0,-3-3 0,0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54.31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24575,'1'5'0,"33"-1"0,-32-1 0,27-1 0,-35-5 0,0 3 0,-1 0 0,1 0 0,-2 3 0,4 0 0,-2 3 0,6 0 0,0 0 0,0 0 0,5 0 0,2-3 0,2 0 0,0-3 0,0 0 0,0-3 0,0-3 0,-3-3 0,-3-1 0,-8 2 0,-2 4 0,-2 2 0,0 4 0,11-1 0,-4 2 0,8-3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4:00.85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24575,'6'12'0,"10"20"0,5 18 0,18 14 0,5 12-664,14-7 664,3-8 0,8 5 0,-1-13 0,-5-4 164,-15-15-164,-8-16 0,-14-5 0,-6-6 0,-1-2 0,-13-3 0,0-2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4:02.45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4 291 24575,'-4'-3'0,"4"0"0,4-6 0,2 2 0,0-4 0,1-5 0,-4 5 0,4-4 0,-4 6 0,3 0 0,-2-3 0,2-7 0,-2 5 0,3-2 0,-4 5 0,3 4 0,-3-2 0,0 1 0,3 1 0,-6-2 0,3 3 0,-3 0 0,3-3 0,-3 2 0,3-1 0,-3-1 0,0-1 0,0 1 0,3 0 0,-3 3 0,6 3 0,0 0 0,3 8 0,3 2 0,13 18 0,-7-3 0,28 12 0,-2 4 0,0-12 0,1 6 0,-25-19 0,-1-5 0,-12-8 0,-2-1 0,-5-1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4:04.07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0 352 24575,'0'-15'0,"0"6"0,4-15 0,-3 7 0,6-3 0,-7-19 0,3 16 0,-3-30 0,0 23 0,4-9 0,-3 19 0,6 1 0,-4 7 0,0 3 0,5-3 0,-4 5 0,8 4 0,-6 6 0,13 26 0,-6-6 0,14 30 0,7-5 0,-10 10 0,19-3 0,-28-14 0,7-14 0,-17-11 0,0-13 0,-2-6 0,6-7 0,-1-8 0,2-2 0,-2 0 0,-4-5 0,2 11 0,-3-2 0,0 5 0,3 4 0,-3-2 0,3 0 0,0 3 0,-3-3 0,3 3 0,-3-3 0,3 2 0,0-2 0,-3 3 0,3 0 0,-3-3 0,3 3 0,-3-3 0,3 0 0,0 0 0,0-4 0,3 4 0,-6 0 0,3 3 0,-3 5 0,4 11 0,1 7 0,2 3 0,1 18 0,4-14 0,-1 28 0,4-22 0,-6 10 0,4-14 0,-7-6 0,-1-2 0,-5-8 0,0 1 0,-3-4 0,3 1 0,-3-2 0,0 0 0,0-2 0,0-2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4:05.1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24575,'8'26'0,"-3"0"0,3 1 0,-7-1 0,3 1 0,-1-7 0,-3-2 0,3-6 0,0-3 0,-3 0 0,3-3 0,-3 0 0,0 0 0,0 3 0,0-3 0,3 3 0,-3-3 0,3 0 0,-3 0 0,5-3 0,8 0 0,21-3 0,22 0 0,-10-4 0,6 3 0,-25-3 0,-10 4 0,7-4 0,-13 3 0,5-3 0,-10 4 0,-3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48.0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143 0 24575,'0'23'0,"0"5"0,0-5 0,-5 7 0,4-8 0,-15 35 0,-10 21 0,5-14 0,6-12 0,-14 40 0,0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7:30.2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74 24575,'9'0'0,"0"0"0,10-4 0,1 3 0,6-3 0,14-2 0,2 4 0,14-4 0,0 6 0,0-6 0,13 4 0,-23-4 0,20 6 0,-42 0 0,14 0 0,-18-4 0,0 3 0,-2-3 0,0 0 0,-4 3 0,4-3 0,1 4 0,-6-3 0,6 3 0,-7-3 0,0 3 0,0 0 0,0 0 0,6 0 0,-4 0 0,4-3 0,-8 3 0,-2-3 0,1 3 0,-2 0 0,1 0 0,-2 0 0,0 0 0,3-3 0,0 2 0,1-1 0,1 2 0,-2 0 0,3 0 0,0 0 0,-2 0 0,1 2 0,5-1 0,-3 2 0,6-3 0,-1 4 0,-4-3 0,4 2 0,0-3 0,-4 0 0,2 0 0,-5 0 0,-2 0 0,3 0 0,0 0 0,-2 0 0,1 0 0,-4 0 0,4 0 0,-2 0 0,1-2 0,1 1 0,-4-2 0,1 3 0,8 0 0,-6 0 0,9 0 0,-7 0 0,6 0 0,-4 0 0,4 0 0,1 0 0,-6-2 0,12 1 0,-11-2 0,4 3 0,-6 0 0,7 0 0,-6 0 0,12 4 0,-11-3 0,10 3 0,-4-4 0,0 0 0,-1 0 0,-7-3 0,-3 3 0,2-3 0,-1 3 0,-4 0 0,0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7:30.9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1 256 24575,'7'-18'0,"2"4"0,9-24 0,-2 15 0,11-30 0,-11 30 0,0-9 0,-7 20 0,-3 0 0,0 2 0,0-1 0,-3 7 0,0-2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7:31.5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24575,'0'9'0,"0"0"0,2 3 0,7 7 0,1-6 0,18 19 0,-13-17 0,17 13 0,1-8 0,-10-4 0,9 0 0,-20-7 0,-6-6 0,0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06.1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1 24575,'-3'4'0,"3"7"0,-3 6 0,3 8 0,-4-5 0,3 6 0,-3-6 0,4-4 0,0-5 0,0-7 0,0 1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06.6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1 24575,'0'8'0,"0"8"0,-4 4 0,3 6 0,-3 1 0,1-7 0,3-2 0,-3-6 0,3 0 0,0-2 0,0-4 0,0-4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07.8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24575,'22'81'0,"7"8"0,-6-30 0,7 10 0,-8-13 0,4 0 0,-12-13 0,2-10 0,-9-15 0,-1-8 0,-3-2 0,2-2 0,-1 0 0,2-2 0,0-5 0,1-11 0,-1 1 0,5-27 0,-7 14 0,9-28 0,-12 22 0,9-10 0,-9 1 0,7 9 0,-4-4 0,0 10 0,-1 13 0,0-7 0,0 8 0,0-2 0,3 3 0,-3 0 0,0 0 0,3 0 0,-6-1 0,6 1 0,-6 6 0,3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08.9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4 213 24575,'-3'-9'0,"3"0"0,1-1 0,4-1 0,-4 1 0,4 1 0,-4-3 0,1 3 0,-2-1 0,0-1 0,0 2 0,0-4 0,0 1 0,3 3 0,-2-3 0,1 6 0,1-6 0,0 3 0,3-1 0,0 2 0,0 1 0,-2 4 0,-2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09.8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0 128 24575,'3'-5'0,"0"0"0,-3-6 0,5 2 0,-1-4 0,5 4 0,-3-2 0,3 4 0,-3-5 0,3 3 0,-3-1 0,-3-1 0,3 4 0,-6 1 0,3 3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1.0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24575,'74'47'0,"-16"-9"0,-62-47 0,-1 3 0,1 0 0,-2 0 0,3 3 0,0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2.1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86 0 24575,'-12'6'0,"0"3"0,0 0 0,2 1 0,1-2 0,3 1 0,0-2 0,0 1 0,0 1 0,2 0 0,2 1 0,2 1 0,0-2 0,0 3 0,0 0 0,0-2 0,5 6 0,-1-8 0,5 6 0,-3-8 0,0-2 0,0 1 0,2-4 0,2 4 0,-1-4 0,0 1 0,-1-2 0,-1 0 0,2 0 0,-1 0 0,2 0 0,-1 0 0,2 0 0,-1 0 0,-1 0 0,0-2 0,-1 1 0,2-2 0,2 1 0,-3-2 0,2-2 0,-4-3 0,2 2 0,-6-4 0,0 2 0,-3-4 0,0 1 0,0 3 0,0 0 0,0 3 0,-3 0 0,2 0 0,-4 0 0,1 0 0,-2-1 0,0-1 0,-3 1 0,3-2 0,0 6 0,3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23.8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269 0 24575,'-17'0'0,"8"3"0,-12 1 0,4 4 0,1-1 0,-5 2 0,0 3 0,6-3 0,-3 6 0,5-4 0,2 2 0,0 1 0,1 0 0,2 6 0,1-4 0,-2 5 0,3-8 0,-3 8 0,2-6 0,-1 6 0,4 0 0,-2-6 0,5 6 0,-2 0 0,3-6 0,0 6 0,0-10 0,0 2 0,0-3 0,0 4 0,3-1 0,-2 1 0,2-3 0,0 1 0,-3-1 0,3 2 0,0-2 0,1 2 0,3-3 0,1 11 0,-1-5 0,1 1 0,-1-4 0,0-2 0,-3 2 0,2-2 0,-2 2 0,2-6 0,1 6 0,0-5 0,0 5 0,0-6 0,-1 6 0,1-6 0,-3 3 0,2 0 0,-2-2 0,3 1 0,-1 1 0,4-2 0,-5 5 0,7-6 0,-8 6 0,9-2 0,-5-1 0,1 0 0,-5-3 0,2-1 0,1 4 0,1 1 0,4 2 0,-1-2 0,3 2 0,-4-6 0,3 6 0,-6-8 0,6 4 0,-2-6 0,2 4 0,8-3 0,2 3 0,7-5 0,0 2 0,-8-4 0,6 0 0,-12 0 0,12 0 0,-13 0 0,13 0 0,-12 0 0,5-3 0,-1-2 0,-4-3 0,5 0 0,-1 0 0,-4-2 0,3-10 0,-6 5 0,-1-6 0,0 0 0,1 5 0,-4-5 0,4 8 0,-5-1 0,1 0 0,-2 0 0,0 1 0,-3-8 0,3-2 0,-6 0 0,7 2 0,-8 8 0,6-1 0,-5 0 0,2-7 0,-3 6 0,0-6 0,0 0 0,0-2 0,-7-22 0,1 11 0,-23-18 0,-2 12 0,-2 7 0,-24-15 0,39 32 0,-23-14 0,33 23 0,-2 0 0,0 4 0,0-4 0,-1 7 0,-9-3 0,7 0 0,-15 2 0,6-5 0,0 5 0,2-2 0,12 3 0,2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3.4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24575,'3'27'0,"-2"-1"0,3 14 0,-4-11 0,4 11 0,1-14 0,0-6 0,-1-1 0,-2-7 0,-1 0 0,2 0 0,-3-3 0,2 2 0,-1-4 0,2 2 0,-3-1 0,0 2 0,0-1 0,0 2 0,0-4 0,0 4 0,0-4 0,0 2 0,0-1 0,0-1 0,0 4 0,0-1 0,2-1 0,4-3 0,-2-3 0,2-3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4.5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13 24575,'3'12'0,"3"0"0,-6 0 0,7 6 0,-6-4 0,3 4 0,-1-6 0,-3 0 0,6 0 0,-3-2 0,0-2 0,3-2 0,0 0 0,0 0 0,6 3 0,-3-2 0,3 1 0,0-2 0,-3-2 0,0-2 0,-3 1 0,2-2 0,2-2 0,-1 1 0,0-6 0,-3 6 0,2-6 0,-1 0 0,2-3 0,-3-1 0,-3 2 0,2-1 0,-4-1 0,2 1 0,-3-3 0,0 6 0,2-6 0,-1 5 0,2-4 0,-6 1 0,2 1 0,-4-2 0,2 4 0,-4-5 0,4 6 0,-2-6 0,1 3 0,1 2 0,0 2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6.0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37 222 24575,'-3'-6'0,"0"0"0,-1-3 0,-1-1 0,1-2 0,1 3 0,-2-3 0,4 3 0,-4-3 0,4 0 0,-2-1 0,3 1 0,0 3 0,0-3 0,0 6 0,0-6 0,0 5 0,4-10 0,2 6 0,2-5 0,4 10 0,-6 3 0,6 3 0,3 4 0,-4 2 0,7 2 0,-9 3 0,3-1 0,-2 2 0,-2 0 0,-2 0 0,-2-3 0,-2 2 0,-2-4 0,3 4 0,-2-4 0,1 4 0,-2-4 0,0 2 0,3-11 0,-2-2 0,4-6 0,-2-1 0,1 1 0,1-2 0,-4 0 0,4 0 0,-2 2 0,3 2 0,0 2 0,0-3 0,0 2 0,0-4 0,0 6 0,0 0 0,3 5 0,-2 0 0,4 0 0,-4 0 0,4 3 0,-2 3 0,1 0 0,-2 6 0,-2-3 0,0 3 0,0 0 0,0 0 0,0-3 0,-2 3 0,1-6 0,-4 6 0,1-3 0,-2 0 0,3 0 0,-2-3 0,1 3 0,-2 0 0,3 0 0,-2 0 0,4-6 0,-4 0 0,1-3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7.1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7 122 24575,'8'-6'0,"8"-1"0,-2 3 0,11-4 0,-12 7 0,6-6 0,-10 4 0,2 0 0,-4-3 0,2 3 0,-6-6 0,0 0 0,-1-1 0,-1 1 0,2 3 0,-6 0 0,-3 0 0,-1 0 0,-4 0 0,1 2 0,-2 2 0,0 2 0,0 0 0,2 2 0,1 2 0,3 2 0,-2 2 0,0 8 0,-1-2 0,1 1 0,5-6 0,-3-3 0,6 0 0,-3 0 0,3 3 0,-3-5 0,3 4 0,-3-2 0,3 0 0,0 3 0,0-3 0,0 3 0,2 0 0,2 3 0,4-3 0,-1 0 0,4-3 0,-4-3 0,4 0 0,-1-3 0,8 4 0,-4-3 0,4 3 0,-8-4 0,1 0 0,-4 0 0,1 0 0,-2 0 0,0 0 0,0 0 0,-2 0 0,-2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8.6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24575,'6'6'0,"0"3"0,2 6 0,-2-1 0,1 2 0,-3-8 0,-2-2 0,-2 0 0,3 3 0,-2 0 0,1 3 0,1-2 0,-2-2 0,1-4 0,-2-2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9.7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24575,'3'9'0,"0"-2"0,3 4 0,1 5 0,0-3 0,-3 3 0,2-5 0,-3-1 0,0 2 0,3-3 0,-6 0 0,6-3 0,-6 2 0,6 2 0,-6-1 0,3 0 0,-3-6 0,0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3.1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 0 24575,'-8'56'0,"2"26"0,6 7-859,4-32 0,0 1 859,-3-6 0,0-2 0,8 36 556,-3-17-556,-4-13 284,8-13-284,-9-4 0,3-19 0,-2-1 878,-1-24-878,4 4 0,-4-11 0,2 9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3.9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85 24575,'6'-6'0,"0"0"0,0-3 0,3 2 0,0-2 0,9-2 0,2 2 0,1-2 0,3 6 0,-10 2 0,11-1 0,-12 3 0,6-3 0,-7 7 0,2 9 0,-4-1 0,1 8 0,-7-1 0,2 2 0,-5 7 0,7-1 0,-7 1 0,7-1 0,-7-6 0,3-2 0,-7-6 0,0-2 0,-4 1 0,-8-7 0,4 4 0,-7-7 0,6 1 0,-7-2 0,5 0 0,-11 0 0,14 0 0,-6 0 0,10 0 0,3-2 0,8 1 0,0-2 0,1 3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4.7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146 1 24575,'-8'0'0,"-2"2"0,-2 4 0,-3 10 0,0 4 0,1 6 0,-7 14 0,8 3 0,-9 26 0,14-10 0,0 10 0,8-13 0,0 0 0,4-13 0,1-3 0,4-14 0,3 0 0,-3-6 0,5-1 0,-8-7 0,6-3 0,-3 3 0,0-6 0,0 0 0,-3 0 0,3-6 0,-5 3 0,1-3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7.5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24575,'0'18'0,"4"2"0,3 20 0,5 3 0,3 26 0,0-10 0,6 10 0,1-13 0,-3-13 0,-3-10 0,-7-8 0,-3-11 0,1 1 0,-1-3 0,-2-6 0,1 6 0,-2-6 0,1 0 0,-2-3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25.8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215 40 24575,'-27'67'0,"0"-1"0,-1 0 0,-13 30 0,12-23 0,28-58 0,-6 6 0,6-8 0,-2 8 0,3-5 0,3 5 0,-2-8 0,2-2 0,-3-2 0,0 1 0,0-2 0,0 2 0,0-1 0,0-1 0,3 2 0,-3-3 0,3-1 0,-3 4 0,0 1 0,0-1 0,0 3 0,3-2 0,-2-1 0,2 0 0,-3 0 0,3-3 0,-2 6 0,5-2 0,-2 2 0,0-2 0,2 2 0,-3-3 0,4 1 0,0 2 0,0-6 0,3 3 0,-3-3 0,3 0 0,-3 2 0,0-1 0,-1 2 0,4-3 0,1-1 0,-1 1 0,3 0 0,-2-3 0,9 3 0,3-1 0,7 4 0,0-1 0,0 1 0,15-4 0,3-2 0,15-4 0,-14 0 0,-4 0 0,-16 0 0,16-7 0,-18 5 0,15-5 0,-19 3 0,0 3 0,5-8 0,-6 3 0,23-6 0,-11 1 0,3 0 0,-16-1 0,-10 2 0,2-4 0,-9-7 0,7-2 0,-10-7 0,7 0 0,-6 0 0,2 0 0,0 0 0,-3 0 0,4 7 0,-5-5 0,0 12 0,-5-12 0,0 6 0,-4-1 0,-5-5 0,3 12 0,-21-20 0,7 16 0,-34-30 0,9 21 0,-26-26 0,11 27 0,-20-17 0,18 20 0,-26-5 0,26 7 0,-12-2 0,16 8 0,0-6 0,-1 14 0,17-1 0,9 9 0,22-2 0,9 3 0,4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8.4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77 24575,'5'-9'0,"2"5"0,11-6 0,-4 7 0,11-2 0,-12 0 0,6 4 0,-10-4 0,0 4 0,-3-5 0,2 3 0,2-6 0,2 5 0,0-4 0,-6 7 0,0-1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9.5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24575,'9'27'0,"-4"-1"0,5 14 0,-9-11 0,12 24 0,-8-23 0,2 22 0,1-22 0,-7 10 0,3-20 0,-1-2 0,-3 1 0,6-8 0,-6 6 0,3-10 0,-3 4 0,0-1 0,3-1 0,-3 0 0,3-3 0,-3 0 0,0 2 0,3 2 0,-3-1 0,6 0 0,-6-6 0,3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1.0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52 0 24575,'-6'9'0,"-1"0"0,1 3 0,0 0 0,3 7 0,-3-6 0,2 12 0,0-11 0,-3 4 0,7 0 0,-3-4 0,3 2 0,0-5 0,0-2 0,0 1 0,0 1 0,0-4 0,0 4 0,0-4 0,0 4 0,3-2 0,0 1 0,0-2 0,5 1 0,-1 0 0,2 1 0,3-2 0,-6-2 0,6 0 0,-3 0 0,3 0 0,0 0 0,0-2 0,-3-2 0,3 1 0,-3-2 0,0 1 0,3-2 0,-3 0 0,9 0 0,-4 0 0,4-2 0,-6 1 0,0-4 0,0 4 0,-2-4 0,1 1 0,-4 1 0,1-3 0,1 3 0,-2-6 0,4 2 0,-4-1 0,4 1 0,-4-1 0,1 1 0,-2-2 0,0 0 0,0 3 0,-2-6 0,1 5 0,-4-4 0,1 1 0,-2 1 0,0-2 0,0 4 0,0-5 0,0 6 0,-5-6 0,1 3 0,-5-1 0,3-1 0,0 4 0,0-2 0,0 3 0,-3 3 0,2-3 0,-2 3 0,1-3 0,-2 2 0,-2-1 0,0-1 0,-7-2 0,8-1 0,-4 1 0,9 5 0,0-2 0,0 4 0,-3-5 0,2 6 0,-4-3 0,4 3 0,-2 0 0,3 0 0,0 0 0,0 0 0,2 0 0,2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1.9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 24575,'8'0'0,"-2"0"0,12 0 0,-6 0 0,0 0 0,-3-3 0,3 3 0,-3-3 0,0 3 0,3 0 0,-6 0 0,6 0 0,-3-3 0,0 2 0,3-1 0,-3 2 0,3 0 0,0 0 0,-5 0 0,-2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3.3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209 473 24575,'6'-9'0,"0"-1"0,0-2 0,0 0 0,0 0 0,0 0 0,-2 0 0,-2 2 0,1-1 0,-2 2 0,4-4 0,-4 1 0,1 0 0,-2 0 0,0 0 0,-2 0 0,1 0 0,-10-7 0,9 6 0,-8-6 0,6 7 0,-4 2 0,1-1 0,1 4 0,0-4 0,3 4 0,-3-4 0,0 4 0,0-5 0,-1 6 0,-1-3 0,-2 0 0,-2 0 0,3-1 0,0 1 0,0 1 0,0-2 0,-1 1 0,-1 0 0,-5 2 0,2-3 0,-4 2 0,8 2 0,1 1 0,1 2 0,1-4 0,1 4 0,3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5.4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0 241 24575,'15'0'0,"7"0"0,2 0 0,8 0 0,16-14 0,-20 11 0,18-20 0,-30 21 0,14-16 0,-13 16 0,13-16 0,-14 16 0,14-15 0,-6 14 0,1-11 0,5 12 0,-6-4 0,0 0 0,6 4 0,-14-4 0,7 0 0,-9 5 0,1-5 0,-1 0 0,1 4 0,-1-4 0,1 6 0,-1 0 0,1 0 0,7 0 0,-6 0 0,7 0 0,-9 0 0,-3 0 0,11 0 0,-1 0 0,3 0 0,6 0 0,-6 0 0,-3 0 0,1 0 0,-11 0 0,0 0 0,3 0 0,-3 0 0,0 0 0,0 0 0,-1-6 0,-2-2 0,6 1 0,-6-5 0,6 10 0,-6-4 0,13-3 0,-11 7 0,12-7 0,-14 3 0,-1 4 0,-4-4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6.2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0 778 24575,'0'-19'0,"3"3"0,3-24 0,3 1 0,1-20 0,4-30 0,-8-6 0,11-1 0,-11 21 0,9 20 0,-4 24 0,-2-5 0,5 11 0,-6 4 0,3 0 0,-7 1 0,2 0 0,-5 11 0,2-3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6.9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2 24575,'14'33'0,"-6"-14"0,9 14 0,-6-19 0,12 11 0,-7-3 0,30 26 0,-18-20 0,20 19 0,-16-34 0,0 23 0,-11-32 0,8 22 0,-16-18 0,3 2 0,-10-4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3.1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24575,'0'18'0,"0"15"0,0-3 0,0 36 0,0-20 0,0 23 0,8 0 0,-6-9 0,5 9 0,-7-26 0,4-4 0,-3-19 0,3 5 0,-1-12 0,-2 3 0,1-4 0,-2-14 0,0-11 0,0-2 0,0-4 0,0 14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4.0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0 121 24575,'9'-12'0,"7"2"0,-3-2 0,6 4 0,-7-4 0,6 0 0,-4 2 0,10-2 0,-10 5 0,4 0 0,-8 1 0,-2 3 0,1-3 0,-2 5 0,1-1 0,-2 2 0,0 2 0,3 2 0,-2 4 0,1 2 0,4 8 0,-8-4 0,8 11 0,-11-12 0,3 6 0,-4-7 0,0-3 0,0 2 0,-6-1 0,0-1 0,-6 0 0,-1-3 0,1-3 0,0 2 0,0-4 0,0 4 0,0-4 0,2 4 0,2-4 0,4 2 0,2-3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16:01:34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1 155 24575,'6'-19'0,"-2"0"0,1 0 0,-1 0 0,-1 0 0,0 0 0,-1 5 0,-2 2 0,2 4 0,-2 5 0,0-1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28.5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719 1 24575,'-30'0'0,"0"0"0,0 0 0,-14 0 0,-5 7 0,-15 8 0,16 5 0,-27 13 0,38-11 0,-16 4 0,17 5 0,4 2 0,-1-1 0,1 4 0,3-6 0,12-5 0,-14 11 0,19-21 0,-3 13 0,8-5 0,-2 7 0,8 0 0,-3 0 0,8 0 0,2 0 0,4 0 0,1-8 0,-2-1 0,1-7 0,-3-1 0,-1-2 0,1 2 0,3-6 0,-2 3 0,1-6 0,1 2 0,8-1 0,-3-1 0,13 0 0,10-4 0,10 7 0,16-5 0,-1 12 0,0-5 0,-14 0 0,10 5 0,-10-12 0,-1 9 0,12-10 0,-13 8 0,16-1 0,-1-2 0,1 8 0,0-12 0,0 5 0,1 0 0,-1-5 0,0 5 0,16 1 0,3-5-658,14 14 658,1-15 0,0 6 0,-15-8 0,11 9 0,-26-7 0,12 7 0,-16-9 0,0 7 0,1-5 0,-1 12 0,0-13 658,0 6-658,1 0 0,-16-5 0,10 5 0,-24-11 0,24-5 0,-32 3 0,17-5 0,-28 10 0,6-7 0,-10 4 0,1-3 0,-4 0 0,5 0 0,-3-3 0,4 0 0,0-4 0,-4 3 0,3-2 0,-6 3 0,6-1 0,-5-2 0,5 5 0,-9-5 0,5 3 0,-5-4 0,4-7 0,-4-8 0,1-2 0,-5-5 0,0 13 0,-9-5 0,2 5 0,-7-7 0,-1 0 0,2 7 0,-6-5 0,4 15 0,-1-7 0,2 9 0,0-2 0,-7 1 0,6 1 0,-13 2 0,-10-3 0,-10-8 0,-16 2 0,1-5 0,-1 15 0,-29-19 0,7 22 0,-3-9 0,-6-1 0,22 8 0,1 1-909,-24-5 1,-1 0 908,24 4 0,1 2 0,-1-1 0,1 2-539,12 4 1,1 0 538,-12-5 0,0 0 0,13 5 0,1-2 0,-9-8 0,1 0 0,7 9 0,1 0 0,-7-9 0,1 1 0,5 7 0,0 1 0,0-3 0,1-2 0,-40-1 0,33 6 0,33-6 0,17 7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5.0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63 1 24575,'-7'20'0,"-6"5"0,6-12 0,-6 12 0,5-5 0,4 0 0,0 5 0,4-11 0,-3 4 0,2 0 0,-2-4 0,3 4 0,0-6 0,0 0 0,0 0 0,3 0 0,-2 7 0,4-6 0,-4 6 0,4-7 0,-2 0 0,1-3 0,1 0 0,-4-1 0,4 2 0,-2 2 0,3-3 0,0 0 0,0-3 0,3-3 0,-2 2 0,1-4 0,-2 4 0,-2-4 0,-2 2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6.2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100 24 24575,'-9'2'0,"0"2"0,-1 4 0,-8 4 0,10 1 0,-7 1 0,8 5 0,-1 1 0,0 0 0,4 5 0,1-5 0,3 6 0,0 0 0,0-6 0,0-1 0,5-7 0,-1 0 0,8 0 0,-6 0 0,6-3 0,-3 2 0,3-7 0,0 4 0,0-4 0,6-1 0,-4 2 0,11-4 0,-5 2 0,-3-3 0,1 0 0,-12 0 0,6 0 0,-3-6 0,0 2 0,0-7 0,2-5 0,-6-4 0,15-20 0,-17 10 0,10-9 0,-9 12 0,-3 7 0,2-5 0,-3 11 0,0-4 0,0 6 0,0 0 0,0 0 0,-2-1 0,1 1 0,-4 3 0,-1 0 0,-4 3 0,-8 3 0,4 0 0,-5 0 0,7 2 0,0-1 0,0 2 0,0 0 0,2 0 0,4 0 0,4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6.8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 24575,'9'0'0,"0"0"0,0 0 0,3 0 0,-6 0 0,6 0 0,-3-3 0,3 3 0,-3-3 0,0 3 0,-6 0 0,0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7.5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 0 24575,'0'27'0,"-7"12"0,6 17 0,-12 3 0,12 24 0,-5-24 0,6 10 0,0-26 0,0-4 0,2-19 0,-1-4 0,2-7 0,-3-6 0,0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8.2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46 1 24575,'-10'39'0,"-4"4"0,13 13 0,-12 0 0,12-13 0,-6-4 0,7-12 0,0-7 0,0-2 0,3-8 0,-2-4 0,1-4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8.9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 24575,'2'-6'0,"8"-1"0,10 3 0,20 0 0,-11 4 0,4 0 0,-17 0 0,-4 0 0,-3-3 0,0 3 0,9-3 0,-7 3 0,7 0 0,-8 0 0,-4 0 0,-4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9.8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1 490 24575,'18'-11'0,"-4"3"0,4-6 0,-3-2 0,0-4 0,-1-6 0,2-1 0,-10 1 0,8-14 0,-12 10 0,4-9 0,-6 12 0,0 1 0,0-1 0,-3 7 0,-1-5 0,-3 11 0,0-4 0,-5-1 0,2 8 0,-4-7 0,4 9 0,2-1 0,4 4 0,1 4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12.68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24575,'9'0'0,"0"3"0,9 1 0,-4 3 0,11 1 0,-12-1 0,12 1 0,-11-2 0,4 2 0,-6-2 0,-3 0 0,3-3 0,-6 2 0,6-4 0,-3 4 0,0-4 0,3 2 0,-3-1 0,0-1 0,3 4 0,-3-1 0,3 2 0,-3-3 0,3 2 0,-6-4 0,6 2 0,-3-1 0,6-1 0,-5 2 0,1-3 0,-2 2 0,-3-1 0,6 2 0,-6-3 0,6 2 0,-3-1 0,3 4 0,0-4 0,-3 2 0,3-3 0,-3 2 0,-2-1 0,-2 1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13.6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24575,'15'17'0,"13"14"0,-7-16 0,6 9 0,-2-8 0,-14-9 0,4 5 0,-9-6 0,0 2 0,-3-1 0,0 4 0,-7 5 0,3-2 0,-6 4 0,4-6 0,-4 6 0,0-4 0,0 2 0,-2-5 0,2-2 0,-1 1 0,1-2 0,1-2 0,3-2 0,0-2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15.4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1 375 24575,'6'-2'0,"1"-8"0,1-10 0,-3-20 0,6 10 0,-9-23 0,10 23 0,-11-9 0,6 19 0,1-5 0,-3 11 0,6-11 0,-7 11 0,3-4 0,-1 6 0,0 2 0,0 4 0,3 6 0,3 13 0,3 4 0,7 22 0,-3-9 0,18 28 0,-21-33 0,16 19 0,-22-31 0,2 6 0,-4-10 0,1-8 0,0-6 0,6-13 0,11-9 0,-8-15 0,10 6 0,-17 2 0,2 10 0,-7 13 0,-1-7 0,0 11 0,-2-5 0,1 3 0,4 0 0,-7-3 0,7 5 0,-5 4 0,4 13 0,10 20 0,-10 0 0,13 9 0,-18 1 0,6-17 0,-5 15 0,-2-18 0,3 0 0,-4-1 0,3-7 0,-2-3 0,1 0 0,-2-1 0,0-1 0,0 4 0,0-1 0,3-1 0,-2-3 0,1-3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30.4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56 7 24575,'-10'0'0,"-1"0"0,0-3 0,-2 2 0,9-2 0,-2 3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16.52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24575,'4'5'0,"-2"2"0,-2 5 0,0 0 0,0 19 0,0-7 0,4 15 0,-3-12 0,9 12 0,-8-9 0,7 3 0,-9-14 0,3-7 0,-3-3 0,0 0 0,0-3 0,0 2 0,0 2 0,0-1 0,0 0 0,0-3 0,5-3 0,8 0 0,21-3 0,-5 0 0,11 0 0,-14-4 0,-6 3 0,-4-6 0,-7 6 0,-3-1 0,0 2 0,2 0 0,-1 0 0,-1 0 0,-3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23.4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309 1165 24575,'-6'-6'0,"0"0"0,0-3 0,-3-1 0,0-2 0,-4 0 0,-1-6 0,1 4 0,-4-11 0,4 11 0,-4-11 0,7 12 0,-4-6 0,7 7 0,-2 3 0,6 0 0,-2 3 0,1-3 0,1 2 0,-3-4 0,6 1 0,-8-2 0,2-6 0,0 7 0,-2-14 0,4 17 0,-3-10 0,4 11 0,-3-4 0,0-9 0,-1 5 0,-2-6 0,6 10 0,-2 2 0,4-4 0,-5 1 0,3 0 0,-3 0 0,3 0 0,0 0 0,3 0 0,-3 0 0,2 0 0,-1 2 0,2-1 0,0 1 0,0-2 0,0 0 0,0 3 0,0-3 0,0 5 0,0-4 0,0 1 0,-3-2 0,2 3 0,-1-3 0,2 3 0,0-3 0,0 0 0,0 0 0,-3 0 0,2-1 0,-2 1 0,3 0 0,0 0 0,0 0 0,0 0 0,-2 0 0,1 0 0,-2-1 0,3 1 0,0 0 0,0 0 0,0 0 0,0 0 0,0 0 0,0 0 0,0 2 0,0-1 0,3 4 0,-2-4 0,1 4 0,1-5 0,-2 3 0,1-3 0,1 0 0,-2 2 0,1 1 0,1 1 0,-2-2 0,1-2 0,1 3 0,-2 0 0,1 0 0,1 2 0,-2-1 0,1 1 0,-2-1 0,3-2 0,-2 1 0,1 3 0,-2 3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24.8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0 209 24575,'3'4'0,"0"-7"0,3-4 0,0-5 0,5-6 0,-3 4 0,3-5 0,-3 7 0,-1 0 0,2 0 0,-3 3 0,0-3 0,0 3 0,0-3 0,-3 2 0,2 1 0,-1 3 0,-1-3 0,2 5 0,-1-4 0,-1 5 0,2-3 0,-1 0 0,11 6 0,9 17 0,17 4 0,9 13 0,0 0 0,-9-9 0,6 8 0,-24-16 0,15 4 0,-27-11 0,7 1 0,-9-2 0,3-2 0,-3 1 0,3-2 0,-3 0 0,-2-2 0,-2-2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39.3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 0 24575,'-4'19'0,"3"1"0,-3 19 0,0-9 0,4 9 0,-4-12 0,0-1 0,3 14 0,-3-11 0,4 11 0,0-20 0,0 5 0,0-12 0,0 12 0,0-14 0,0 13 0,2-13 0,5 27 0,-3-15 0,7 17 0,-4 0 0,-2-11 0,8 24 0,-12-23 0,12 22 0,-12-9 0,9 0 0,-3 10 0,-1-11 0,0 14 0,1 16 0,-2 0 0,-1-7 0,6 15 0,0-6 0,-9-41 0,13 32 0,-12-35 0,4 10 0,-2-14 0,-3-6 0,3 5 0,-2-11 0,-1 10 0,2-10 0,1 11 0,-3-5 0,2 6 0,-3 1 0,0-1 0,0 0 0,0 1 0,0-1 0,-2-6 0,1 5 0,-2-11 0,3 4 0,-4 1 0,3-6 0,-2 6 0,0-7 0,2 0 0,-2-3 0,3 2 0,0 5 0,0-5 0,0 7 0,3-9 0,-2 3 0,1-3 0,-2 3 0,0-3 0,0 3 0,0 0 0,3 0 0,-2 0 0,1 0 0,-2 0 0,3 0 0,-2 0 0,1 0 0,-2 0 0,0-3 0,3 3 0,-2-3 0,1 0 0,-2 3 0,0-3 0,0 3 0,3 0 0,-2-3 0,1 0 0,-2-3 0,0 3 0,3 0 0,-2 0 0,1 3 0,-2-3 0,0 0 0,0 3 0,0-3 0,0 9 0,3-4 0,-2 4 0,4-6 0,-4 0 0,1 0 0,-2 0 0,3 0 0,-2 0 0,1 0 0,-2-2 0,0 1 0,3-4 0,-2 1 0,1-2 0,-2 0 0,0 0 0,0 3 0,3-2 0,-2 1 0,1-2 0,-2 0 0,0 0 0,0 0 0,0 3 0,3 0 0,-2 3 0,1-2 0,-2 1 0,0-7 0,0 1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0.5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1 264 24575,'4'-19'0,"-1"5"0,6-11 0,-2 5 0,2-6 0,-1 6 0,0-5 0,-2 11 0,2-4 0,-2 5 0,0 1 0,0 0 0,0 0 0,0 5 0,-3-1 0,2 5 0,-1-3 0,-1 0 0,2 2 0,-1 4 0,7 13 0,16 23 0,10 13 0,-1 1 0,12 14 0,-16-26 0,3 9 0,-12-20 0,-11-12 0,-6-6 0,0-3 0,-3-3 0,0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2.4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24575,'12'28'0,"-1"-7"0,12 18 0,-6-12 0,-2-7 0,0-2 0,-6-6 0,2 0 0,-1-3 0,-1 0 0,0-3 0,-1 0 0,2 3 0,-1-3 0,0 0 0,-3 0 0,0-3 0,0 0 0,0 3 0,0-3 0,0 6 0,0-5 0,0 4 0,0-2 0,0 0 0,0 0 0,0 0 0,0-3 0,0-2 0,0-5 0,0-5 0,1-10 0,9-14 0,-3-10 0,14-13 0,-10 13 0,2 10 0,-7 17 0,-3 5 0,-3 7 0,-3-2 0,0 6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4.1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21 397 24575,'-3'-12'0,"0"0"0,3 3 0,-2-3 0,1 3 0,-2-1 0,3-1 0,0-5 0,0 2 0,0-11 0,-4 5 0,3-19 0,-3 15 0,4-14 0,0 24 0,0-4 0,0 8 0,0 2 0,3 1 0,-2 1 0,4 0 0,-2 3 0,6 3 0,-2 6 0,4 0 0,-4 6 0,1-3 0,-2 0 0,0 3 0,0-6 0,-2 3 0,-2 0 0,1-3 0,0 6 0,1-3 0,-2 0 0,4-8 0,-5-5 0,10-28 0,-5 9 0,1-17 0,0 20 0,-7-5 0,6 12 0,-3-6 0,3 12 0,0 2 0,0 8 0,0 0 0,0 6 0,5 6 0,-2 5 0,7 7 0,-6-1 0,3 1 0,-8 12 0,-1-9 0,-1 9 0,-2-19 0,3 5 0,-4-11 0,3 4 0,-2-8 0,1-4 0,-2-4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5.0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81 0 24575,'-12'6'0,"-3"7"0,5 0 0,-5 25 0,7-15 0,-3 17 0,6-14 0,1 1 0,4-1 0,0-6 0,3-4 0,-3-7 0,6-1 0,-3-1 0,6 2 0,-3-3 0,3 0 0,0-3 0,0 2 0,3-4 0,0 2 0,0-3 0,0 0 0,0-6 0,-3 2 0,0-5 0,-3 1 0,0 1 0,0-2 0,-3 0 0,0-7 0,0 3 0,-3-6 0,3 1 0,-3 7 0,0-7 0,0 8 0,0 1 0,-3-3 0,0 6 0,-1-3 0,-1 3 0,-1-3 0,-1 5 0,-4-4 0,1 7 0,4-2 0,0 3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5.6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18 257 24575,'0'-15'0,"0"-3"0,0-22 0,-6-2 0,4 5 0,-4 5 0,3 20 0,2 0 0,1 0 0,6 3 0,1 2 0,4 2 0,-1 2 0,2-1 0,0 2 0,0-1 0,-3 2 0,0-2 0,-3 3 0,2 0 0,-4 0 0,2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6.3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1 177 24575,'8'0'0,"8"0"0,-2-5 0,24-3 0,-8-17 0,11 6 0,-8-10 0,-13 14 0,-4 3 0,-7 1 0,-3 1 0,-3 1 0,0 0 0,-3 3 0,0 0 0,-3 2 0,0 2 0,-6-1 0,-1 2 0,-2-1 0,0 2 0,0 0 0,0 2 0,0-1 0,2 4 0,2 1 0,4 4 0,-1-1 0,1 2 0,1 5 0,0-2 0,3 10 0,0-10 0,0 11 0,0-12 0,3 6 0,0-7 0,3-3 0,-2 0 0,1-3 0,-2 2 0,3-4 0,3 4 0,0-4 0,1-1 0,7 0 0,1-3 0,-4 0 0,-2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30.6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97 0 24575,'-11'4'0,"1"-1"0,0 0 0,-1-2 0,-2 2 0,-1-3 0,0 0 0,7 0 0,0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7.4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142 165 24575,'-8'0'0,"-2"0"0,-2 0 0,-6 0 0,7 3 0,-7-2 0,11 4 0,-5-2 0,6 6 0,-3-2 0,3 1 0,0 1 0,2-2 0,-1 1 0,4 1 0,-4-2 0,4 4 0,-2-2 0,6 3 0,0 0 0,3 0 0,0-2 0,3-2 0,-2-2 0,4-2 0,-2-2 0,1 1 0,1-2 0,-2-1 0,10-5 0,-6-1 0,6-4 0,-7 0 0,1-21 0,-3 7 0,-2-29 0,-5-3 0,-3 10 0,0-7 0,0 33 0,0 4 0,0 15 0,0 12 0,8 9 0,2 6 0,8 1 0,10 6 0,-10-11 0,7 3 0,-6-14 0,-8-2 0,4-2 0,-12-4 0,0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7.9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78 1 24575,'-18'11'0,"4"-1"0,-5 4 0,10-2 0,-1 7 0,6-6 0,0 6 0,7-7 0,0 0 0,9 6 0,-2-7 0,10 9 0,0-15 0,0 5 0,-1-9 0,-7 2 0,-3-6 0,3 0 0,-8-1 0,1 2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8.3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24575,'3'3'0,"0"9"0,3 18 0,-4 13 0,10 13 0,-6-13 0,7 10 0,-4-24 0,-1 11 0,-2-20 0,-5-4 0,4-8 0,-4-4 0,2-2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8.7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0 121 24575,'0'-9'0,"3"0"0,3-3 0,9 1 0,5-3 0,7 0 0,-7-2 0,5 3 0,-12 2 0,3 5 0,-10 1 0,-3 5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9.1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24575,'16'40'0,"-1"3"0,5 13 0,-6-13 0,2-10 0,-9-15 0,-4-11 0,0-2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9.6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70 24575,'8'20'0,"-1"-1"0,-1-10 0,0 0 0,0-3 0,0-3 0,0 0 0,3-3 0,0-3 0,3-3 0,0-1 0,0-4 0,0 1 0,0-2 0,3-6 0,-4-3 0,0 1 0,-4 2 0,-3 11 0,-2 2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0.1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41 179 24575,'12'-8'0,"0"1"0,0-5 0,2-3 0,-3-6 0,2-5 0,-4-1 0,-4 7 0,1 2 0,-5 8 0,-1 1 0,-3 6 0,-4 0 0,-1 3 0,1 3 0,-5 3 0,-3 6 0,2 7 0,-5-3 0,5 9 0,2-5 0,-2 6 0,5-6 0,3 5 0,3-11 0,2 1 0,0-6 0,2-3 0,2 0 0,4 0 0,8-3 0,17 6 0,23-7 0,17 4 0,-14-6 0,-18 0 0,-29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0.8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24575,'0'27'0,"0"12"0,6 4 0,2 13 0,-1-13 0,3-4 0,-6-19 0,3-4 0,-3-10 0,-2-3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1.3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20 159 24575,'12'-6'0,"-2"-3"0,3-7 0,-4-4 0,3 0 0,-4-5 0,-2 11 0,-1-4 0,-2 8 0,-3 2 0,-3 2 0,-1 2 0,-4 1 0,-2 3 0,-2 3 0,0 0 0,2 6 0,0 7 0,1-3 0,0 12 0,3-5 0,2 7 0,4-1 0,0-6 0,4 5 0,-1-11 0,7 4 0,0-6 0,-1-3 0,2-3 0,-1-3 0,2 0 0,6-3 0,2 3 0,6-7 0,1-1 0,-12 0 0,-4 1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1.9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79 0 24575,'-6'0'0,"0"0"0,-3 0 0,2 3 0,-4 3 0,1 3 0,0 10 0,-1 1 0,6 0 0,1 5 0,4-12 0,0 3 0,3-5 0,3-4 0,1-1 0,4-6 0,-2-3 0,3-6 0,-2-1 0,4-8 0,-7 4 0,4-2 0,-5 15 0,3 5 0,-1 15 0,1-6 0,-2 6 0,-1-10 0,-3-3 0,0-3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30.8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111 0 24575,'-10'3'0,"2"1"0,-5 0 0,6 2 0,-6-6 0,5 3 0,-5-3 0,2 0 0,1 0 0,0 0 0,6 0 0,1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2.2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1 196 24575,'8'-56'0,"-2"13"0,-2 3 0,-3 20 0,5 4 0,-5 7 0,7 3 0,-7 3 0,5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2.8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1 186 24575,'0'-12'0,"0"-20"0,0 9 0,0-17 0,0 20 0,0 2 0,0 8 0,0 2 0,5 1 0,-1 1 0,7 0 0,-1 3 0,15 19 0,-12-6 0,14 21 0,-19-11 0,9 7 0,-9-10 0,4 1 0,-6-17 0,-3 4 0,0-8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3.1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24575,'9'6'0,"-1"7"0,6 7 0,0 6 0,3 1 0,-4-7 0,1-5 0,-8-6 0,6-6 0,-8 0 0,1-3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3.5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1 157 24575,'3'-9'0,"0"0"0,0-4 0,-3 1 0,6 0 0,-2-6 0,4-2 0,-1-1 0,3 6 0,-3 3 0,1 5 0,-2 1 0,0 4 0,3 4 0,0 4 0,6 10 0,0 4 0,1 20 0,6 2 0,-9 1 0,8-3 0,-12-20 0,-1-5 0,-5-9 0,-3-3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4.3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84 7 24575,'-9'-4'0,"2"1"0,-4 3 0,1 6 0,-2 0 0,3 6 0,-3 0 0,8 0 0,-1 7 0,5-6 0,0 6 0,0-7 0,5-3 0,2 0 0,11-2 0,-4-3 0,24 6 0,-21-9 0,21 6 0,-25-13 0,6 2 0,-10-7 0,2 1 0,-4-2 0,2 0 0,-6-7 0,0 6 0,-3-6 0,0 1 0,0 7 0,0 3 0,8 19 0,6 22 0,5-3 0,7 22 0,-2-9 0,4 13 0,-7 0 0,9 13 0,-17-23 0,10 20 0,-18-36 0,1 3 0,-6-8 0,0-12 0,-5 6 0,0-1 0,-13-2 0,8 3 0,-14-5 0,6 0 0,-2-8 0,-18 1 0,15-7 0,-30 0 0,23-8 0,-23-6 0,10-9 0,7 2 0,4 1 0,20 8 0,5 6 0,2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4.8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24575,'0'0'0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5.4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59 24575,'6'-6'0,"9"-2"0,16-1 0,-2-1 0,24-3 0,-10 7 0,-7 0 0,-7 6 0,-20 0 0,-2 12 0,-3-4 0,-1 17 0,-3-5 0,0 6 0,-2-6 0,-7 5 0,4-14 0,-5 4 0,9-9 0,-2 0 0,3-3 0,0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08T17:10:41.87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4921 5695 16383 0 0,'0'9'0'0'0,"0"22"0"0"0,0 21 0 0 0,0 10 0 0 0,0 37 0 0 0,0 12 0 0 0,0 34 0 0 0,0 1 0 0 0,0-18 0 0 0,5-18 0 0 0,10-8 0 0 0,4-12 0 0 0,2-17 0 0 0,8-2 0 0 0,4-3 0 0 0,0-4 0 0 0,4 2 0 0 0,2 3 0 0 0,-3 9 0 0 0,3 5 0 0 0,0-6 0 0 0,2-2 0 0 0,-1-5 0 0 0,-3-4 0 0 0,-2-5 0 0 0,1-2 0 0 0,1-7 0 0 0,-3-8 0 0 0,-1-2 0 0 0,2 2 0 0 0,1-2 0 0 0,-1 1 0 0 0,2-1 0 0 0,0 0 0 0 0,13 9 0 0 0,7 4 0 0 0,3-3 0 0 0,16 10 0 0 0,8-2 0 0 0,0-1 0 0 0,-5-6 0 0 0,-6-7 0 0 0,-7-8 0 0 0,-9-4 0 0 0,-6-4 0 0 0,-5-2 0 0 0,2 4 0 0 0,3 0 0 0 0,-2 1 0 0 0,9 8 0 0 0,4 7 0 0 0,6-5 0 0 0,11 4 0 0 0,29 9 0 0 0,5-1 0 0 0,-6-4 0 0 0,-7-7 0 0 0,-12-6 0 0 0,-11-5 0 0 0,-14-3 0 0 0,-8-6 0 0 0,-4-3 0 0 0,-1-1 0 0 0,-5-3 0 0 0,-4-4 0 0 0,-6-1 0 0 0,-3-1 0 0 0,-3 1 0 0 0,4 5 0 0 0,15 2 0 0 0,22 5 0 0 0,10-4 0 0 0,5 1 0 0 0,11 1 0 0 0,19 2 0 0 0,-7 1 0 0 0,-6-3 0 0 0,-12-1 0 0 0,2 0 0 0 0,1-2 0 0 0,-12-6 0 0 0,-14-4 0 0 0,-14-4 0 0 0,-12-2 0 0 0,2 2 0 0 0,3 1 0 0 0,8 4 0 0 0,28 4 0 0 0,14 1 0 0 0,5-2 0 0 0,-6 0 0 0 0,-8 0 0 0 0,-16 0 0 0 0,-14 0 0 0 0,-8 1 0 0 0,3-1 0 0 0,6 2 0 0 0,12 3 0 0 0,13 3 0 0 0,35 7 0 0 0,36 5 0 0 0,5 0 0 0 0,-15-5 0 0 0,-17-3 0 0 0,-21-5 0 0 0,-19-6 0 0 0,-20-1 0 0 0,-16-3 0 0 0,-8 3 0 0 0,8 2 0 0 0,14 0 0 0 0,16 1 0 0 0,7 4 0 0 0,17 2 0 0 0,6 2 0 0 0,-12-2 0 0 0,-18-1 0 0 0,-9-4 0 0 0,-6 1 0 0 0,-1-4 0 0 0,3 1 0 0 0,8 3 0 0 0,11 2 0 0 0,5-1 0 0 0,0 0 0 0 0,4-3 0 0 0,-5 1 0 0 0,-8 2 0 0 0,-14-2 0 0 0,-14 0 0 0 0,7 7 0 0 0,27 5 0 0 0,3-4 0 0 0,-11-5 0 0 0,-17-1 0 0 0,-16-5 0 0 0,22 10 0 0 0,13 11 0 0 0,16 3 0 0 0,1 1 0 0 0,-2 3 0 0 0,-9-2 0 0 0,28-2 0 0 0,4-2 0 0 0,-5-4 0 0 0,-13-7 0 0 0,-13-2 0 0 0,5-2 0 0 0,39 7 0 0 0,15-3 0 0 0,16 0 0 0 0,-11-5 0 0 0,16-5 0 0 0,-7-1 0 0 0,-17-3 0 0 0,-28-3 0 0 0,-26-3 0 0 0,-8-7 0 0 0,9-3 0 0 0,36-6 0 0 0,30 0 0 0 0,6-4 0 0 0,-6 1 0 0 0,-1 3 0 0 0,-19 3 0 0 0,-8 3 0 0 0,-14-2 0 0 0,-11 0 0 0 0,-10 1 0 0 0,7 2 0 0 0,24-4 0 0 0,19-4 0 0 0,22-6 0 0 0,-8-4 0 0 0,-12 2 0 0 0,6-1 0 0 0,6 3 0 0 0,9 1 0 0 0,8 2 0 0 0,8 0 0 0 0,33-3 0 0 0,9-8 0 0 0,-7 1 0 0 0,-16 0 0 0 0,-20-1 0 0 0,-17-1 0 0 0,-23 0 0 0 0,-13 0 0 0 0,-13-1 0 0 0,-4 5 0 0 0,-3 2 0 0 0,5-1 0 0 0,29-6 0 0 0,27-8 0 0 0,28-2 0 0 0,3 1 0 0 0,-14 1 0 0 0,-24 8 0 0 0,-37 7 0 0 0,-34 9 0 0 0,-10-5 0 0 0,94-21 0 0 0,173-48 0 0 0,65-19 0 0 0,4-10 0 0 0,-60 10 0 0 0,4-35 0 0 0,29-44 0 0 0,-4-16 0 0 0,-22 13 0 0 0,-11 0 0 0 0,-38 17 0 0 0,-59 29 0 0 0,-68 33 0 0 0,-53 30 0 0 0,-41 24 0 0 0,-31 17 0 0 0,-18 9 0 0 0,-12 5 0 0 0,1-13 0 0 0,43-23 0 0 0,54-40 0 0 0,24-22 0 0 0,-1 0 0 0 0,-18 16 0 0 0,-28 16 0 0 0,-27 19 0 0 0,-25 12 0 0 0,-16 1 0 0 0,3-22 0 0 0,-2-13 0 0 0,-3-4 0 0 0,-5 4 0 0 0,-7 14 0 0 0,-5 10 0 0 0,-6 12 0 0 0,-6 6 0 0 0,-5 2 0 0 0,-4 5 0 0 0,-2 0 0 0 0,3-7 0 0 0,1 0 0 0 0,0-5 0 0 0,-6-13 0 0 0,-3-3 0 0 0,-5-5 0 0 0,-6-13 0 0 0,-5 0 0 0 0,-4 5 0 0 0,-8-2 0 0 0,-2-1 0 0 0,-1 6 0 0 0,-3 6 0 0 0,4 7 0 0 0,3 6 0 0 0,3 3 0 0 0,1 3 0 0 0,0 1 0 0 0,5 1 0 0 0,1 4 0 0 0,-4 2 0 0 0,-9-10 0 0 0,-17-34 0 0 0,-4-5 0 0 0,2 5 0 0 0,6 12 0 0 0,1 11 0 0 0,-2 12 0 0 0,4 7 0 0 0,-5 2 0 0 0,-19-5 0 0 0,-20-8 0 0 0,-25-12 0 0 0,-16-8 0 0 0,-9-9 0 0 0,3 11 0 0 0,12 9 0 0 0,11 12 0 0 0,7 6 0 0 0,-17-7 0 0 0,-16-2 0 0 0,-8 3 0 0 0,15 8 0 0 0,22 7 0 0 0,23 11 0 0 0,18 12 0 0 0,1 3 0 0 0,-21 5 0 0 0,-24 0 0 0 0,-26 2 0 0 0,-32-7 0 0 0,-53 0 0 0 0,-23-2 0 0 0,27 1 0 0 0,36 10 0 0 0,-12 29 0 0 0,12 11 0 0 0,24 5 0 0 0,24 1 0 0 0,26-6 0 0 0,17-8 0 0 0,-75 19 0 0 0,-18 4 0 0 0,-30 16 0 0 0,11 3 0 0 0,37-5 0 0 0,37-9 0 0 0,31-8 0 0 0,23-2 0 0 0,10 2 0 0 0,7 1 0 0 0,8 0 0 0 0,5-9 0 0 0,-1-1 0 0 0,4-2 0 0 0,-1 8 0 0 0,-2 11 0 0 0,-12 6 0 0 0,-11 8 0 0 0,-12 11 0 0 0,3 2 0 0 0,5-3 0 0 0,1-4 0 0 0,3-6 0 0 0,4-5 0 0 0,3 3 0 0 0,4-6 0 0 0,1-8 0 0 0,6-3 0 0 0,7-4 0 0 0,6-6 0 0 0,5-3 0 0 0,3-4 0 0 0,2 3 0 0 0,1 11 0 0 0,-4 6 0 0 0,-6 5 0 0 0,-17 11 0 0 0,-7 14 0 0 0,1-2 0 0 0,1-5 0 0 0,7-5 0 0 0,2-10 0 0 0,10-10 0 0 0,2-8 0 0 0,-2-1 0 0 0,1-4 0 0 0,3 3 0 0 0,2 4 0 0 0,-2 0 0 0 0,0 2 0 0 0,2-2 0 0 0,1 1 0 0 0,-3-6 0 0 0,-4 5 0 0 0,-1 14 0 0 0,-2 2 0 0 0,1 0 0 0 0,-7 1 0 0 0,-4 4 0 0 0,2-4 0 0 0,6-3 0 0 0,4-6 0 0 0,1-1 0 0 0,2-6 0 0 0,-2-4 0 0 0,1-5 0 0 0,3-3 0 0 0,-7 8 0 0 0,-1 1 0 0 0,-3-1 0 0 0,3-3 0 0 0,-1 3 0 0 0,-8-6 0 0 0,-3 1 0 0 0,3-5 0 0 0,0-3 0 0 0,-4 4 0 0 0,2-4 0 0 0,-3-1 0 0 0,3 0 0 0 0,2-5 0 0 0,-19 5 0 0 0,-6-3 0 0 0,0 0 0 0 0,0-4 0 0 0,8-5 0 0 0,6 0 0 0 0,10-2 0 0 0,-1-3 0 0 0,-14-3 0 0 0,-75-2 0 0 0,-62-2 0 0 0,-19-1 0 0 0,1-5 0 0 0,24-2 0 0 0,27-4 0 0 0,19-1 0 0 0,-11-2 0 0 0,-25-4 0 0 0,-28-9 0 0 0,19 1 0 0 0,39 5 0 0 0,41 1 0 0 0,36 3 0 0 0,28 6 0 0 0,-57-15 0 0 0,-20-3 0 0 0,0 4 0 0 0,-22 1 0 0 0,12 0 0 0 0,-18-10 0 0 0,-5 0 0 0 0,-70-22 0 0 0,1-1 0 0 0,36 9 0 0 0,46 12 0 0 0,40 8 0 0 0,29 4 0 0 0,20 1 0 0 0,6 0 0 0 0,-2-6 0 0 0,-4-2 0 0 0,-6-6 0 0 0,3-1 0 0 0,10 1 0 0 0,8-3 0 0 0,8-3 0 0 0,2-10 0 0 0,7-4 0 0 0,3 2 0 0 0,-1-8 0 0 0,2 2 0 0 0,8 1 0 0 0,0 3 0 0 0,1-5 0 0 0,-3 5 0 0 0,-7 2 0 0 0,2 0 0 0 0,-5 2 0 0 0,-6-11 0 0 0,-2-3 0 0 0,6 0 0 0 0,4 3 0 0 0,2-18 0 0 0,-4-3 0 0 0,-1-1 0 0 0,0 4 0 0 0,-5 6 0 0 0,1 12 0 0 0,0 12 0 0 0,7 10 0 0 0,-1 7 0 0 0,5 1 0 0 0,6-4 0 0 0,-3 0 0 0 0,-2 2 0 0 0,-7-3 0 0 0,-8-4 0 0 0,-11-4 0 0 0,-6-4 0 0 0,-9-7 0 0 0,-11-3 0 0 0,-7-1 0 0 0,0 1 0 0 0,-18-4 0 0 0,-1-4 0 0 0,2 4 0 0 0,13 9 0 0 0,13 8 0 0 0,13 4 0 0 0,8 5 0 0 0,4 3 0 0 0,-4-1 0 0 0,-8 1 0 0 0,-7-3 0 0 0,-21-8 0 0 0,-4-2 0 0 0,-1 3 0 0 0,6 4 0 0 0,14 5 0 0 0,14 9 0 0 0,8 9 0 0 0,4-2 0 0 0,-15-2 0 0 0,-9-6 0 0 0,-18-8 0 0 0,-16-3 0 0 0,-23-8 0 0 0,-28-10 0 0 0,-11 0 0 0 0,14 9 0 0 0,29 9 0 0 0,30 11 0 0 0,22 11 0 0 0,19 8 0 0 0,-6 5 0 0 0,-58 0 0 0 0,-33-9 0 0 0,-4-3 0 0 0,-6-2 0 0 0,12 1 0 0 0,21 4 0 0 0,18 5 0 0 0,19 3 0 0 0,15 3 0 0 0,6 7 0 0 0,10 3 0 0 0,7 4 0 0 0,6 1 0 0 0,8-2 0 0 0,5-2 0 0 0,-2 2 0 0 0,-22 8 0 0 0,-15 7 0 0 0,-11 3 0 0 0,1 2 0 0 0,4 0 0 0 0,12-4 0 0 0,11-8 0 0 0,7-1 0 0 0,-13 6 0 0 0,-9-2 0 0 0,-7 1 0 0 0,0-3 0 0 0,4-1 0 0 0,5 2 0 0 0,-14 2 0 0 0,-3 3 0 0 0,5-4 0 0 0,15-1 0 0 0,10 2 0 0 0,9 1 0 0 0,4 2 0 0 0,4 1 0 0 0,-1 1 0 0 0,-2-4 0 0 0,0 3 0 0 0,-6 3 0 0 0,-24 0 0 0 0,-9 0 0 0 0,-14 1 0 0 0,-39 13 0 0 0,-38 9 0 0 0,0-4 0 0 0,24-6 0 0 0,24 0 0 0 0,23-8 0 0 0,24-4 0 0 0,21 2 0 0 0,14 4 0 0 0,15 2 0 0 0,8 3 0 0 0,1 0 0 0 0,0 2 0 0 0,-2 4 0 0 0,2 2 0 0 0,0 13 0 0 0,3 4 0 0 0,-2 6 0 0 0,4 5 0 0 0,3-6 0 0 0,3-11 0 0 0,3-5 0 0 0,2-4 0 0 0,2 0 0 0 0,5 1 0 0 0,7 0 0 0 0,1-3 0 0 0,3-1 0 0 0,4 1 0 0 0,3-8 0 0 0,2-11 0 0 0,2-6 0 0 0,1-2 0 0 0,-5 0 0 0 0,4 1 0 0 0,7 1 0 0 0,2 1 0 0 0,-1 2 0 0 0,-1 0 0 0 0,-1-4 0 0 0,-3-6 0 0 0,5-6 0 0 0,-1-5 0 0 0,0-3 0 0 0,3-7 0 0 0,1-8 0 0 0,-8-11 0 0 0,-7-6 0 0 0,-9-3 0 0 0,-6-6 0 0 0,-4-1 0 0 0,-4 2 0 0 0,-1 1 0 0 0,-5 8 0 0 0,-11 9 0 0 0,-8 7 0 0 0,-4 10 0 0 0,3 11 0 0 0,1 8 0 0 0,0 1 0 0 0,5-2 0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3:06.9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0 102 24575,'10'0'0,"-2"0"0,5-3 0,-3-1 0,4-3 0,7 3 0,-6-2 0,13 1 0,9-7 0,-10 6 0,16-6 0,-21 11 0,8-8 0,0 8 0,-7-6 0,5 2 0,-5 0 0,6 1 0,1 4 0,0-5 0,0 4 0,15-3 0,-11 4 0,10 0 0,-14 0 0,0 0 0,-7 3 0,5-2 0,-13 2 0,6-3 0,-10 0 0,1 3 0,-4-3 0,5 3 0,-3-3 0,11 5 0,2-4 0,22 10 0,-12-9 0,27 5 0,-12 0 0,1-1 0,-5 2 0,-14-3 0,-7-5 0,1 3 0,-10-2 0,3 2 0,-4-3 0,1 0 0,7 4 0,1-3 0,1 4 0,5-5 0,-5 0 0,7 0 0,0 0 0,-8 0 0,-1 0 0,-7 0 0,-1 0 0,8 0 0,-6-4 0,6 4 0,0-8 0,2 7 0,-1-3 0,-1 4 0,-7 0 0,5-3 0,4 2 0,-2-5 0,7 5 0,-12-2 0,4 0 0,-9 2 0,2-2 0,-3 3 0,4-3 0,0 2 0,-1-2 0,-2 3 0,-2 0 0,1 0 0,-2-3 0,5 2 0,-3-2 0,4 3 0,-1-3 0,1 2 0,-3-2 0,-2 3 0,-2 0 0,0 0 0,-3 0 0,-1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3:08.0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4 24575,'-6'-3'0,"5"5"0,12 0 0,23 16 0,44 19 0,-29-16 0,3-1-673,12 2 1,2-1 672,-7-5 0,-2-2 0,-8 0 0,-2-2 328,32 0-328,-41 5 0,-9-13 0,-32 6 0,-2-3 0,-11 13 1017,8-7-1017,-28 36 0,18-21 0,-31 31 0,8-6 0,-12 11 0,-1 0 0,-3 10 0,21-31 0,-14 16 0,27-27 0,-9 6 0,12-9 0,6-9 0,1-3 0,9-13 0,1-1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31.0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90 0 24575,'-7'0'0,"-3"3"0,0-2 0,-4 2 0,3 0 0,-2-2 0,3 2 0,2-3 0,2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5:03.4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89 24575,'9'0'0,"-3"0"0,6-3 0,-3 0 0,3-3 0,6 2 0,-5-1 0,12 0 0,8-4 0,-10 3 0,14-4 0,-17 9 0,6-7 0,0 7 0,-6-5 0,4 1 0,-4 1 0,6 0 0,0 4 0,1-3 0,-1 2 0,13-3 0,-10 4 0,10 0 0,-13 0 0,0 0 0,-6 2 0,5-1 0,-12 2 0,5-3 0,-8 0 0,1 2 0,-5-1 0,6 2 0,-3-3 0,9 3 0,2-2 0,19 9 0,-10-8 0,23 4 0,-9 0 0,-1 0 0,-3 1 0,-13-3 0,-6-4 0,1 2 0,-9-1 0,3 1 0,-3-2 0,-1 0 0,8 4 0,0-3 0,1 3 0,5-4 0,-5 0 0,6 0 0,0 0 0,-6 0 0,-2 0 0,-6 0 0,-1 0 0,8 0 0,-6-3 0,5 3 0,0-7 0,2 6 0,0-3 0,-2 4 0,-6 0 0,5-2 0,3 1 0,-2-4 0,7 4 0,-12-2 0,6 1 0,-10 1 0,2-2 0,-2 3 0,3-3 0,0 3 0,0-3 0,-3 3 0,0 0 0,-1 0 0,-1-3 0,4 3 0,-2-3 0,3 3 0,0-3 0,0 3 0,-3-3 0,0 3 0,-4 0 0,1 0 0,-2 0 0,-2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5:03.4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3 24575,'-6'-2'0,"6"4"0,9-1 0,21 15 0,39 16 0,-27-14 0,3 0-673,12 2 1,0-2 672,-6-4 0,-1-2 0,-7 0 0,-1-1 328,26-1-328,-35 5 0,-8-11 0,-27 4 0,-2-1 0,-10 10 1017,7-6-1017,-24 32 0,14-19 0,-26 28 0,8-6 0,-11 10 0,-1 0 0,-3 9 0,18-28 0,-11 15 0,23-24 0,-8 4 0,10-5 0,6-10 0,0-2 0,9-12 0,0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8:51.8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0 102 24575,'10'0'0,"-2"0"0,5-3 0,-3-1 0,4-3 0,7 3 0,-6-2 0,13 1 0,9-7 0,-10 6 0,16-6 0,-21 11 0,8-8 0,0 8 0,-7-6 0,5 2 0,-5 0 0,6 1 0,1 4 0,0-5 0,0 4 0,15-3 0,-11 4 0,10 0 0,-14 0 0,0 0 0,-7 3 0,5-2 0,-13 2 0,6-3 0,-10 0 0,1 3 0,-4-3 0,5 3 0,-3-3 0,11 5 0,2-4 0,22 10 0,-12-9 0,27 5 0,-12 0 0,1-1 0,-5 2 0,-14-3 0,-7-5 0,1 3 0,-10-2 0,3 2 0,-4-3 0,1 0 0,7 4 0,1-3 0,1 4 0,5-5 0,-5 0 0,7 0 0,0 0 0,-8 0 0,-1 0 0,-7 0 0,-1 0 0,8 0 0,-6-4 0,6 4 0,0-8 0,2 7 0,-1-3 0,-1 4 0,-7 0 0,5-3 0,4 2 0,-2-5 0,7 5 0,-12-2 0,4 0 0,-9 2 0,2-2 0,-3 3 0,4-3 0,0 2 0,-1-2 0,-2 3 0,-2 0 0,1 0 0,-2-3 0,5 2 0,-3-2 0,4 3 0,-1-3 0,1 2 0,-3-2 0,-2 3 0,-2 0 0,0 0 0,-3 0 0,-1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8:51.8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4 24575,'-6'-3'0,"5"5"0,12 0 0,23 16 0,44 19 0,-29-16 0,3-1-673,12 2 1,2-1 672,-7-5 0,-2-2 0,-8 0 0,-2-2 328,32 0-328,-41 5 0,-9-13 0,-32 6 0,-2-3 0,-11 13 1017,8-7-1017,-28 36 0,18-21 0,-31 31 0,8-6 0,-12 11 0,-1 0 0,-3 10 0,21-31 0,-14 16 0,27-27 0,-9 6 0,12-9 0,6-9 0,1-3 0,9-13 0,1-1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8:57.5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89 24575,'9'0'0,"-3"0"0,6-3 0,-3 0 0,3-3 0,6 2 0,-5-1 0,12 0 0,8-4 0,-10 3 0,14-4 0,-17 9 0,6-7 0,0 7 0,-6-5 0,4 1 0,-4 1 0,6 0 0,0 4 0,1-3 0,-1 2 0,13-3 0,-10 4 0,10 0 0,-13 0 0,0 0 0,-6 2 0,5-1 0,-12 2 0,5-3 0,-8 0 0,1 2 0,-5-1 0,6 2 0,-3-3 0,9 3 0,2-2 0,19 9 0,-10-8 0,23 4 0,-9 0 0,-1 0 0,-3 1 0,-13-3 0,-6-4 0,1 2 0,-9-1 0,3 1 0,-3-2 0,-1 0 0,8 4 0,0-3 0,1 3 0,5-4 0,-5 0 0,6 0 0,0 0 0,-6 0 0,-2 0 0,-6 0 0,-1 0 0,8 0 0,-6-3 0,5 3 0,0-7 0,2 6 0,0-3 0,-2 4 0,-6 0 0,5-2 0,3 1 0,-2-4 0,7 4 0,-12-2 0,6 1 0,-10 1 0,2-2 0,-2 3 0,3-3 0,0 3 0,0-3 0,-3 3 0,0 0 0,-1 0 0,-1-3 0,4 3 0,-2-3 0,3 3 0,0-3 0,0 3 0,-3-3 0,0 3 0,-4 0 0,1 0 0,-2 0 0,-2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8:57.5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3 24575,'-6'-2'0,"6"4"0,9-1 0,21 15 0,39 16 0,-27-14 0,3 0-673,12 2 1,0-2 672,-6-4 0,-1-2 0,-7 0 0,-1-1 328,26-1-328,-35 5 0,-8-11 0,-27 4 0,-2-1 0,-10 10 1017,7-6-1017,-24 32 0,14-19 0,-26 28 0,8-6 0,-11 10 0,-1 0 0,-3 9 0,18-28 0,-11 15 0,23-24 0,-8 4 0,10-5 0,6-10 0,0-2 0,9-12 0,0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1.4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1 24575,'0'13'0,"0"1"0,-3-3 0,3 1 0,-3-1 0,3 2 0,0-2 0,0-4 0,0-4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1.83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24575,'0'7'0,"0"10"0,0-5 0,4 16 0,-3-5 0,7 0 0,-5-3 0,1-12 0,-1-2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2.4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24575,'3'23'0,"-2"20"0,2-2 0,-3 22 0,7 1 0,-1-16 0,6-3 0,-6-22 0,-2-3 0,-1-6 0,-2-3 0,2-5 0,-3-3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2.98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28 24575,'17'-5'0,"-4"4"0,8-3 0,-1-1 0,3 4 0,7-3 0,-7 4 0,-3 0 0,-6 0 0,0-3 0,-7 2 0,-1-2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31.2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158 1 24575,'-13'4'0,"-1"-1"0,3 0 0,1-2 0,0 2 0,0-3 0,-4 0 0,3 0 0,-2 0 0,3 0 0,-4 0 0,0-4 0,7 4 0,1-3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3.81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25 201 24575,'0'-11'0,"-5"-9"0,4 0 0,-7-3 0,5 2 0,-1 8 0,1-1 0,3 0 0,0 0 0,3 4 0,-3 0 0,6 3 0,-2 3 0,3-2 0,3 5 0,8-6 0,-6 6 0,15-4 0,-7 5 0,3 0 0,-6 0 0,-10 0 0,-4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4.98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114 1 24575,'-10'0'0,"0"3"0,-1 1 0,-2 2 0,5 1 0,-5 0 0,3 0 0,-1 0 0,1-1 0,6 1 0,1 0 0,0 0 0,2 0 0,-2 2 0,0 2 0,2 2 0,1 1 0,4-3 0,3-2 0,3-5 0,-3-1 0,3-3 0,0 0 0,0-3 0,1-1 0,-1-3 0,-3 0 0,-1-2 0,-2-2 0,2 0 0,-5 1 0,5 3 0,-5-3 0,2 0 0,0-4 0,-2 3 0,2 1 0,-3 3 0,30 38 0,9 14 0,-22-29 0,17 24 0,1-1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5.13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24575,'10'29'0,"0"-9"0,2 25 0,2-16 0,-2 1 0,2 0 0,-6-7 0,1-5 0,-6-18 0,0 2 0,-3-8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5.94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1 174 24575,'0'-6'0,"3"-4"0,-3-8 0,3 2 0,-6-5 0,3 7 0,-4 1 0,4-1 0,0 3 0,0-2 0,0 3 0,3-4 0,1 6 0,6 2 0,-2 6 0,12 9 0,-8-1 0,16 12 0,-10 1 0,11 0 0,-14 1 0,2-9 0,-10-3 0,-3-3 0,2 0 0,-5-1 0,5 1 0,-5 0 0,2-3 0,-3-1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6.4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7 24575,'-3'-3'0,"-1"-1"0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7.6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24575,'7'14'0,"4"6"0,-7-4 0,5 12 0,-2-13 0,2 6 0,-3-10 0,-2-5 0,-1-3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8.3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7 131 24575,'0'-7'0,"-3"-3"0,2 3 0,-2-6 0,3 2 0,0-3 0,0 1 0,3 2 0,1-2 0,6 5 0,-3-2 0,3 4 0,-3 2 0,0 1 0,-1 3 0,4 0 0,1 6 0,2 1 0,1 7 0,2 7 0,-4-9 0,6 15 0,-10-14 0,5 5 0,-6-6 0,0-4 0,-1-1 0,4-4 0,-5-3 0,1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9.34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104 7 24575,'-14'-3'0,"4"0"0,-3 3 0,5 0 0,-5 6 0,5-5 0,-2 8 0,4-2 0,-1 4 0,0 2 0,3-2 0,1 1 0,3-4 0,0 5 0,3-3 0,1 4 0,5 0 0,2-1 0,-1-5 0,11 7 0,-2-9 0,1 4 0,0-5 0,-13-5 0,6-3 0,-5-4 0,2-4 0,-7-10 0,0-2 0,-3-7 0,0 0 0,0 7 0,0 15 0,0 9 0,0 13 0,9 6 0,-7-4 0,12 12 0,-4-5 0,1 6 0,3 1 0,-8-7 0,1-2 0,-3-8 0,0 1 0,-1 0 0,-3-4 0,0 0 0,0 0 0,-6 0 0,1 1 0,-8-1 0,5-4 0,-5 1 0,6-3 0,-6 2 0,5-5 0,-5 5 0,5-5 0,-4 2 0,1-6 0,-3-1 0,0-3 0,4-3 0,-3 2 0,5-2 0,-2 0 0,6 6 0,1-2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30.02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24575,'3'0'0,"1"0"0,3 7 0,-1 0 0,1 0 0,0-1 0,0 1 0,3 0 0,-3 0 0,0-3 0,-4-1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30.4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24575,'13'13'0,"-5"-3"0,8 11 0,-9-8 0,3 1 0,-3-4 0,-3-3 0,-1-4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31.4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184 8 24575,'-17'0'0,"4"0"0,-8 0 0,11 0 0,-3 0 0,2 0 0,-3 0 0,1 0 0,-8 0 0,5-3 0,-5 2 0,14-2 0,0 3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07.4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371 1 24575,'-29'25'0,"9"-4"0,-25 25 0,10-6 0,-17 20 0,15-17 0,-12 16 0,30-27 0,-12 6 0,20-8 0,-3-8 0,6-1 0,1-10 0,3-1 0,-2-4 0,5-2 0,-2-1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08.8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24575,'7'4'0,"0"-4"0,3 9 0,0-4 0,4 5 0,-4-4 0,3 1 0,-2 3 0,-1-2 0,3 1 0,-2 1 0,2-2 0,-2 2 0,2-1 0,-6-1 0,3 5 0,-3-6 0,3 3 0,0 0 0,1-3 0,-1 3 0,-4 0 0,1-2 0,0-2 0,0 0 0,0-2 0,-1 3 0,1 0 0,0 0 0,0 2 0,0-4 0,-1 4 0,1-5 0,3 2 0,-3 4 0,6-2 0,-5 5 0,2-6 0,-4 3 0,1-3 0,0 0 0,0-1 0,0 1 0,-4-3 0,0-1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15.7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24575,'10'6'0,"-3"-1"0,3 5 0,-3-4 0,-1 1 0,1 0 0,0 0 0,0 3 0,-3-3 0,2 3 0,-3 0 0,4 0 0,0 1 0,-3-1 0,2-4 0,-2 1 0,2 3 0,1-2 0,0 1 0,0-2 0,3 0 0,-3 0 0,0 0 0,-1-1 0,-5-2 0,2-1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18.0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77 24575,'10'-7'0,"-3"3"0,3-2 0,7 5 0,3-2 0,-1 0 0,1 2 0,-9-2 0,3 3 0,-1 0 0,1 0 0,-1 0 0,1 0 0,-4 0 0,0 0 0,-3-3 0,0 2 0,0-2 0,-1 0 0,4 2 0,-2-5 0,2 6 0,-4-3 0,1 3 0,0 0 0,0 0 0,0 0 0,-1 0 0,1-4 0,0 4 0,0-3 0,3 3 0,0 0 0,1 0 0,-2-3 0,-2 2 0,0-2 0,3 3 0,-3 0 0,3 0 0,-3-3 0,0 2 0,3-2 0,0 3 0,4 0 0,-4 0 0,0 0 0,0-3 0,-3 2 0,3-2 0,0 3 0,-2 0 0,1 0 0,-2 0 0,0 0 0,0 0 0,0 0 0,-4 0 0,0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48.7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0 850 24575,'18'-6'0,"10"-4"0,2 3 0,9 0 0,1-5 0,19 1 0,-24-1 0,12-3 0,-19 4 0,-8-2 0,17-1 0,-17 0 0,17-4 0,-7-1 0,0 0 0,7-6 0,-16 10 0,16-10 0,-21 9 0,11 0 0,-13 6 0,0 1 0,3 0 0,-7 0 0,7 0 0,-7-4 0,16 1 0,-9-2 0,10-1 0,-9 5 0,0-3 0,20-16 0,-6 13 0,5-18 0,-11 26 0,-12-4 0,0 7 0,-1-4 0,-4-1 0,4 5 0,1-3 0,0 3 0,3-4 0,-3 0 0,0 4 0,3-3 0,6 1 0,-6-3 0,9 3 0,-12-1 0,0 3 0,3-4 0,7 4 0,6-11 0,-1 13 0,-1-13 0,19 6 0,-12 3 0,24-8 0,-19 8 0,-1-7 0,-9 7 0,7 1 0,-7 0 0,0 5 0,-2-9 0,-10 9 0,0-8 0,0 8 0,-5-7 0,4 7 0,-3-7 0,14 1 0,2-4 0,0 3 0,7-3 0,-17 9 0,8-8 0,-10 9 0,0-3 0,0 0 0,0 3 0,-4-7 0,-5 7 0,-6-3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49.5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57 24575,'38'-14'0,"-12"7"0,73-14 0,-10 19 0,39-10-687,0 23 687,-20-8 169,-34 13-169,-27-11 0,-33 4 0,5 33 0,-13-21 0,3 55 518,1-21-518,-8 29 0,7-20 0,0 14 0,-6-33 0,6 14 0,-3-19 0,-5-10 0,5-3 0,-6-13 0,0-1 0,0-4 0,0-4 0,0-1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06.7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24575,'13'3'0,"9"3"0,1 2 0,38 15 0,-8 1 0,27 4 0,0 6 0,-11-8 0,-4 4 0,-20-9 0,1 4 0,-19-14 0,17 8 0,-28-8 0,12-5 0,-4 5 0,6-1 0,1 1 0,14 14 0,-10-13 0,26 18 0,-27-17 0,12 11 0,-16-12 0,1 7 0,0-3 0,-8-2 0,6 5 0,-14-11 0,7 8 0,-1-6 0,-5 3 0,12-2 0,-12-1 0,13 4 0,-17-8 0,9 6 0,-10-8 0,3 6 0,-1-2 0,-2 2 0,2-4 0,-2 1 0,0-3 0,2 2 0,-2-2 0,3 3 0,-3 0 0,2 0 0,-6 0 0,7 0 0,-7 0 0,3-3 0,-3 2 0,0-2 0,3 3 0,-2 0 0,2 0 0,0 0 0,-2 0 0,2-1 0,0 5 0,1-4 0,2 3 0,-2-3 0,2 0 0,6 6 0,-4-4 0,7 7 0,-12-9 0,3 3 0,-2-3 0,0 0 0,-1 0 0,-6-3 0,-1-1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07.9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1 409 24575,'6'-7'0,"2"3"0,2 1 0,3 3 0,-2 3 0,11 2 0,1 4 0,7 1 0,16 3 0,-19-4 0,17 4 0,-21-5 0,8 2 0,-1 1 0,-7-3 0,-1-2 0,-9-3 0,-2-3 0,-1 0 0,-3 0 0,3 0 0,1 0 0,3 0 0,0 0 0,0 0 0,-3 0 0,2-3 0,-6-4 0,3-1 0,-3-6 0,-3-4 0,6-20 0,-8-27 0,5-4 0,-7-26 0,0 49 0,0-14 0,0 47 0,0-4 0,0 10 0,-3 0 0,2-3 0,-2 2 0,6-2 0,-2 6 0,2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3.0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24575,'4'9'0,"2"2"0,-6 3 0,4-1 0,-4 8 0,3-6 0,0 6 0,1-7 0,-1-4 0,-3 0 0,3-3 0,-2 0 0,2-4 0,-3 1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3.4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 1 24575,'0'13'0,"-3"1"0,2 0 0,-2-1 0,3 8 0,3-6 0,-2 3 0,5-8 0,-6-6 0,3-1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31.6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212 48 24575,'-14'0'0,"3"0"0,-2 0 0,3 0 0,-4-3 0,3 2 0,-2-2 0,3 0 0,-4-1 0,0-3 0,-7-1 0,6 4 0,-13-5 0,18 8 0,-3-4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4.3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24575,'4'92'0,"-3"-36"0,6 17 0,1 3 0,-6-5 0,15 22 0,-16-45 0,6-3 0,-4-22 0,-2-5 0,2-6 0,-3-7 0,0 1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4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44 24575,'14'0'0,"-1"0"0,23 0 0,5-7 0,22 5 0,-14-5 0,-4 7 0,-23-3 0,-7-4 0,-6 3 0,-2-5 0,-3 8 0,2-2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6.2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7 146 24575,'14'0'0,"-1"0"0,1 0 0,-3-4 0,9 4 0,-11-6 0,11-1 0,-12-1 0,4-2 0,-4 3 0,2-3 0,-6 0 0,-1-4 0,0 3 0,-3-2 0,3 6 0,-3-3 0,-3 3 0,-4 0 0,-3 0 0,-1 3 0,1 1 0,3 3 0,-3 0 0,3 0 0,-6 0 0,2 6 0,0-2 0,1 6 0,6 0 0,-5 1 0,5 2 0,-6 1 0,6-4 0,-2 3 0,5-2 0,-5-1 0,5 0 0,-2-3 0,3 0 0,0-1 0,0 1 0,0 0 0,0 3 0,0-3 0,0 3 0,0 0 0,0 1 0,3 2 0,1-2 0,3-2 0,-4 1 0,3-5 0,-2 4 0,3-5 0,0 2 0,-4 1 0,4 0 0,-1 3 0,2-6 0,2 2 0,-1-6 0,9 0 0,-2 0 0,4 0 0,-9 0 0,-1 0 0,0 0 0,-3-3 0,0 3 0,-4-4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7.28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107 1 24575,'-7'0'0,"-10"0"0,7 3 0,-10 0 0,12 4 0,-5-3 0,6 2 0,-3 1 0,3 0 0,3 6 0,1-5 0,3 5 0,0-6 0,0 6 0,3-2 0,-2 2 0,5-5 0,0 1 0,5-6 0,-1 1 0,11 4 0,-9-4 0,9 4 0,-8-1 0,-2 0 0,-1-4 0,-4 0 0,1 0 0,0 1 0,-3 6 0,2-3 0,-5 3 0,2-3 0,-3 0 0,0 0 0,0-1 0,0 1 0,0 3 0,-3 1 0,-1-1 0,-3 0 0,-3-3 0,-1 0 0,0-4 0,-1 0 0,1-3 0,-3 0 0,3 0 0,-1 0 0,7 0 0,-1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8.19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 0 24575,'-4'21'0,"-3"2"0,5 7 0,-2 0 0,4-1 0,0 16 0,4-11 0,-2 11 0,6-15 0,-7-1 0,7-6 0,-4-2 0,-1-8 0,3 1 0,-2-3 0,0-2 0,2-2 0,-5 0 0,2-3 0,-3-1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8.93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11 24575,'21'-5'0,"-6"4"0,13-3 0,10 4 0,-5 0 0,27 0 0,-34 0 0,10 0 0,-26 0 0,3 0 0,-8 0 0,1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9.6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24575,'13'21'0,"-1"16"0,3-3 0,-4 3 0,-2-16 0,-6-7 0,0-7 0,-3-1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9.97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24575,'0'-4'0,"0"1"0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41.0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1 179 24575,'3'-7'0,"-3"0"0,3-2 0,-3 1 0,0-5 0,3 5 0,-2-5 0,2 3 0,-3-1 0,3-2 0,-2 2 0,5 1 0,-2-3 0,3 5 0,2-5 0,2 5 0,0-2 0,-2 7 0,-2-1 0,0 4 0,3 6 0,0-1 0,4 8 0,-1-3 0,1 4 0,0 0 0,-4-1 0,0 1 0,-3-1 0,0 1 0,-1-4 0,1 3 0,0-5 0,-3 2 0,-1-4 0,-3 4 0,0-2 0,0 5 0,3-3 0,3-2 0,-1-2 0,1-6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42.71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82 0 24575,'-13'0'0,"-1"3"0,0 4 0,1 3 0,5 1 0,-1-1 0,8-3 0,-2-1 0,0 4 0,2-2 0,-2 1 0,3-2 0,0 0 0,3 0 0,-2 3 0,8 0 0,-5 1 0,9-1 0,-5-4 0,2 1 0,-1-3 0,2 2 0,0-5 0,1 2 0,-4-3 0,2 0 0,0-3 0,-3-1 0,3-3 0,-6 0 0,5-3 0,-5-1 0,3-2 0,-4-1 0,-3 3 0,0 1 0,0 3 0,0 0 0,3 1 0,-2-1 0,2 0 0,-6 6 0,2 5 0,-2 6 0,3 1 0,3 2 0,1-3 0,2 4 0,1-1 0,0 1 0,0-4 0,0 3 0,-1-2 0,1 2 0,0 1 0,0-4 0,0 0 0,-4-3 0,3 3 0,-5 0 0,5 1 0,-2 2 0,0-3 0,2 4 0,-5-3 0,5 1 0,-6 6 0,3-2 0,-3 4 0,0-6 0,0 0 0,-3-1 0,2 1 0,-5-4 0,2 3 0,-2-8 0,-4 4 0,2-9 0,-5 6 0,2-5 0,1 2 0,0-3 0,0 0 0,-1 0 0,-3 0 0,1 0 0,-1 0 0,0-3 0,1-1 0,-8 0 0,5-2 0,-5 2 0,10-2 0,1 2 0,4-6 0,2 9 0,1-5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31.8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190 136 24575,'-14'-3'0,"1"-1"0,-1-6 0,0 3 0,-20-18 0,15 11 0,-30-26 0,37 28 0,-9-9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43.56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24575,'0'10'0,"0"7"0,0-1 0,4 12 0,-3-5 0,6-1 0,-6 6 0,2-12 0,0 5 0,-2-14 0,2-1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44.0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24575,'12'17'0,"-2"-4"0,-2 7 0,-1-6 0,-3-1 0,2-2 0,-6-1 0,7-3 0,-7-1 0,3 4 0,-3 1 0,-3 2 0,2-5 0,-2-2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55.1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371 1 24575,'-29'25'0,"9"-4"0,-25 25 0,10-6 0,-17 20 0,15-17 0,-12 16 0,30-27 0,-12 6 0,20-8 0,-3-8 0,6-1 0,1-10 0,3-1 0,-2-4 0,5-2 0,-2-1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55.1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24575,'7'4'0,"0"-4"0,3 9 0,0-4 0,4 5 0,-4-4 0,3 1 0,-2 3 0,-1-2 0,3 1 0,-2 1 0,2-2 0,-2 2 0,2-1 0,-6-1 0,3 5 0,-3-6 0,3 3 0,0 0 0,1-3 0,-1 3 0,-4 0 0,1-2 0,0-2 0,0 0 0,0-2 0,-1 3 0,1 0 0,0 0 0,0 2 0,0-4 0,-1 4 0,1-5 0,3 2 0,-3 4 0,6-2 0,-5 5 0,2-6 0,-4 3 0,1-3 0,0 0 0,0-1 0,0 1 0,-4-3 0,0-1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55.1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24575,'10'6'0,"-3"-1"0,3 5 0,-3-4 0,-1 1 0,1 0 0,0 0 0,0 3 0,-3-3 0,2 3 0,-3 0 0,4 0 0,0 1 0,-3-1 0,2-4 0,-2 1 0,2 3 0,1-2 0,0 1 0,0-2 0,3 0 0,-3 0 0,0 0 0,-1-1 0,-5-2 0,2-1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3:08.4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24575,'10'3'0,"-3"4"0,6 1 0,-2 1 0,5 4 0,-4-4 0,7 6 0,-14-7 0,10 2 0,-11-3 0,3-1 0,-4 1 0,0 0 0,1 0 0,3-1 0,-3 1 0,-1 0 0,-3 3 0,3-3 0,-3 3 0,3-3 0,-3 0 0,0 0 0,0-1 0,0 4 0,3-2 0,-2 1 0,2-2 0,-3 0 0,0 3 0,-3-3 0,2 3 0,-2-3 0,3 0 0,0 0 0,0-1 0,0 1 0,0 0 0,0 0 0,-3 0 0,2-1 0,-2 1 0,3-3 0,0-1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9:04.1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882 3 24575,'-69'59'0,"21"-8"0,-58 57 0,22-13 0,-40 49 0,37-42 0,-30 38 0,72-64 0,-29 13 0,47-18 0,-4-17 0,11-4 0,4-25 0,7-2 0,-6-7 0,13-7 0,-5-2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9:04.1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24575,'16'8'0,"0"-7"0,8 21 0,1-11 0,7 12 0,-7-7 0,6 0 0,-6 7 0,0-5 0,5 6 0,-5-1 0,8-5 0,-8 5 0,5 1 0,-12-7 0,5 14 0,-6-13 0,6 5 0,2 0 0,0-5 0,-2 6 0,-7-1 0,1-5 0,-1-2 0,0-2 0,0-5 0,0 7 0,0 1 0,0-1 0,0 7 0,1-12 0,-1 10 0,0-12 0,7 7 0,-5 8 0,13-6 0,-14 12 0,7-12 0,-8 5 0,0-7 0,0 1 0,0-1 0,0 0 0,-7-7 0,-1-2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9:04.1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1 24575,'24'14'0,"-7"-3"0,7 12 0,-8-7 0,0 0 0,0 0 0,0 0 0,0 8 0,-7-6 0,6 5 0,-6 0 0,7 2 0,0 0 0,-7-1 0,5-8 0,-5 0 0,7 7 0,0-5 0,1 6 0,-1-8 0,7 0 0,-5 0 0,-2 0 0,-2 0 0,-12-7 0,5-2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2:28.5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1 146 24575,'67'-9'0,"0"0"0,9 4 0,2 1 0,7-1 0,-2 1-812,-11 4 0,-4 0 812,25 0 0,-26 0 526,-4 0-526,-3 0 269,-26 0-269,10 0 0,1 0 0,-19 0 829,32 0-829,-39 0 0,39 0 0,-32 0 0,12 0 0,-10 0 0,-5-4 0,7 3 0,-1-4 0,-6 5 0,5 0 0,-12 0 0,27 0 0,-17 0 0,19 0 0,-1 0 0,-10 0 0,26 7 0,-34-5 0,17 5 0,-28-7 0,13 0 0,-5 0 0,7 0 0,-7 0 0,-3 0 0,1 0 0,2 0 0,0 0 0,5 0 0,-6 0 0,8 0 0,0 0 0,0 0 0,-7 0 0,5 0 0,-13-3 0,3 2 0,-5-2 0,-3 0 0,11 2 0,-6-5 0,14 5 0,-7-6 0,8 6 0,-7-4 0,-2 2 0,-8 3 0,1-4 0,-1 4 0,8-4 0,-5 3 0,4-7 0,1 8 0,2-8 0,7 7 0,-8-4 0,6 1 0,-12 3 0,12-8 0,-16 8 0,16-8 0,-16 8 0,9-7 0,0 7 0,-6-2 0,6 0 0,-8 3 0,1-4 0,-3 1 0,1 3 0,-7-3 0,1 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32.0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187 205 24575,'-6'-7'0,"-1"-3"0,-3 2 0,-1-5 0,-3 2 0,4 1 0,-3-3 0,2 2 0,-6-10 0,-4 3 0,5-4 0,-7-2 0,12 9 0,1 0 0,3 9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2:29.2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24575,'21'8'0,"17"3"0,10 3 0,16 1 0,-1 1 0,0 0 0,-22-4 0,-8-4 0,-23 1 0,-6-5 0,2 9 0,-3-2 0,4 2 0,-3 1 0,2-1 0,-5 1 0,5-1 0,-5 1 0,2-3 0,-3 1 0,0-1 0,0 3 0,-3-1 0,-1 1 0,-5 7 0,2-6 0,-3 13 0,2-5 0,-2 7 0,0-1 0,-2-6 0,2 5 0,-2-5 0,0-1 0,6 7 0,-3-14 0,5 6 0,0-11 0,-2 0 0,5-6 0,-2-1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4:25.4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20 24575,'13'0'0,"8"0"0,2 0 0,7 0 0,0 0 0,15 0 0,-12 0 0,27 0 0,-27 0 0,27 0 0,-26 0 0,10 0 0,-14 0 0,0 0 0,-10 0 0,7 0 0,-15 0 0,9 0 0,-10 0 0,-1-3 0,-1 2 0,-1-2 0,2 3 0,-3 0 0,-1 0 0,4 0 0,1 0 0,-1 0 0,10 0 0,-7 0 0,8 0 0,-8 0 0,1 0 0,-4 0 0,3 0 0,-5 0 0,4 0 0,-1 0 0,3 0 0,-1 0 0,1 0 0,7 0 0,-6 0 0,6 0 0,-8 0 0,1 0 0,0 0 0,-1 0 0,1 0 0,7 4 0,-6-3 0,13 4 0,-13-5 0,13 0 0,-5 0 0,7 4 0,0-3 0,0 4 0,0-5 0,0 4 0,-1-3 0,-6 4 0,5-5 0,-5 4 0,-1-3 0,7 3 0,-14-1 0,6-2 0,0 2 0,-9-3 0,15 0 0,-7 5 0,3-4 0,5 3 0,-13-4 0,13 0 0,-5 0 0,7 0 0,13 0 0,-10 0 0,10 0 0,-13 0 0,0 0 0,-7-3 0,5 2 0,-13-2 0,6 3 0,-10-3 0,1 2 0,-4-5 0,5 5 0,5-6 0,-3 3 0,6-2 0,0-1 0,-9 6 0,15-4 0,-17 2 0,10 3 0,-10-4 0,1 4 0,2-3 0,11 3 0,-8-7 0,19 7 0,-20-3 0,6 3 0,-11 0 0,10 0 0,-10 0 0,10 0 0,-13 0 0,6 0 0,-5 0 0,5 0 0,-6 0 0,3 0 0,0 0 0,-3 0 0,3 0 0,0 0 0,0 0 0,4 3 0,0-3 0,-1 3 0,-2 0 0,-1-2 0,-4 2 0,4-3 0,-2 0 0,5 0 0,-6 0 0,3 0 0,-3 3 0,2-2 0,-1 2 0,5-3 0,-6 0 0,6 3 0,-5-2 0,5 2 0,-3-3 0,4 0 0,-1 0 0,8 0 0,-5 0 0,4 0 0,-6 0 0,-4 0 0,0 0 0,-3 0 0,3 0 0,-3 0 0,6 0 0,-2 3 0,2-2 0,8 2 0,2-3 0,-1 3 0,-1-3 0,-7 3 0,-7-3 0,-1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4:27.1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0 417 24575,'10'-14'0,"-3"4"0,3-3 0,0 2 0,-2-3 0,4 0 0,2-6 0,-2-3 0,4 0 0,-7 2 0,1 7 0,7-2 0,-7 1 0,10-1 0,-13 2 0,3 0 0,0 4 0,0-3 0,1 5 0,-1-2 0,-3 3 0,2-3 0,2 3 0,-4-6 0,6 5 0,-9-5 0,6 5 0,-3-2 0,-1 0 0,4 3 0,-2-6 0,2 8 0,-4-4 0,-2 8 0,-1-2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4:28.3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24575,'7'10'0,"0"-2"0,0 5 0,5 4 0,2 6 0,0 0 0,10 20 0,-11-24 0,11 24 0,-7-21 0,3 8 0,5-4 0,-13-5 0,7-4 0,-14-4 0,7 1 0,-1-1 0,3 1 0,-4-4 0,3 3 0,-3-2 0,4 2 0,-3-2 0,1 2 0,-4-3 0,5 1 0,-6-1 0,3-3 0,-6-1 0,5 4 0,-4-2 0,7 4 0,-4-4 0,2 2 0,-7-6 0,0-1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37.4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106 0 24575,'-10'4'0,"3"5"0,-3-4 0,3 8 0,0-3 0,-3 4 0,2-1 0,-2 1 0,2 7 0,4 1 0,-10 8 0,12-7 0,-7-2 0,9 0 0,0-6 0,0 6 0,0-11 0,0 3 0,0-2 0,0-1 0,0 0 0,0-3 0,0 0 0,0-1 0,0 1 0,0 3 0,0-2 0,0 1 0,0-2 0,0 3 0,0 1 0,0 2 0,0 1 0,0-1 0,0-2 0,0 2 0,0-6 0,0 3 0,0-3 0,0 0 0,0-1 0,3-2 0,1 2 0,3-5 0,0 2 0,2-3 0,-1 0 0,2 0 0,0 0 0,0 0 0,1-3 0,2 2 0,-3-2 0,4 3 0,-1 0 0,1 0 0,-4-3 0,0 2 0,-3-2 0,0 3 0,0 0 0,-1 0 0,1 0 0,0 0 0,3 0 0,0-3 0,11 2 0,-5-5 0,1 5 0,-4-5 0,-5 2 0,5 1 0,-3-4 0,1 4 0,-2-1 0,-2-2 0,0 5 0,3-8 0,-3 4 0,3-5 0,-3 0 0,0-1 0,0 1 0,-4 0 0,3 3 0,-5-3 0,5 2 0,-2-2 0,0 3 0,2-3 0,-2 0 0,-1-1 0,3-2 0,-2 2 0,0 1 0,-1-3 0,-3 2 0,0 0 0,0-2 0,3 6 0,-2-6 0,2 5 0,-3-2 0,0 3 0,-3-3 0,-1 0 0,-3-4 0,3 3 0,-2 1 0,2 3 0,-3-2 0,-3-2 0,2 0 0,-1 1 0,-1 0 0,-1 3 0,0-3 0,1 6 0,-7-4 0,5 4 0,-6-1 0,8 2 0,0 0 0,2-1 0,-2 0 0,-7 1 0,7 3 0,-7 0 0,7 0 0,3-3 0,-6 2 0,5-2 0,-5 3 0,5 0 0,-5 0 0,3 0 0,-4 0 0,3 0 0,1 0 0,4 0 0,2 0 0,1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38.8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 24575,'11'0'0,"2"0"0,-3 0 0,11 0 0,-6 0 0,3 0 0,-5 0 0,-5 0 0,1 0 0,1 0 0,1-3 0,2 2 0,-2-2 0,-1 3 0,-4 0 0,1 0 0,0 0 0,3 0 0,-3 0 0,6 0 0,-2 0 0,-1 0 0,0 0 0,-3 0 0,0 0 0,3 0 0,-3 0 0,3 0 0,-3 0 0,-4 0 0,0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5:28.2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1 24575,'-4'13'0,"-4"4"0,7 13 0,-12 29 0,11 8 0,-7 15 0,9 12 0,0-42 0,0 22 0,0-47 0,0 8 0,0-24 0,0-1 0,0-4 0,0 1 0,0-3 0,0-1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5:29.4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1 132 24575,'3'-11'0,"-3"-2"0,3 2 0,0 1 0,-2 0 0,5 0 0,-5 2 0,5-2 0,-2 3 0,0 0 0,2 0 0,0 0 0,2 0 0,5 4 0,-3-4 0,4 7 0,-4-3 0,3 3 0,-5 0 0,2 0 0,-1 6 0,-1-2 0,5 6 0,-3 0 0,1-3 0,2 6 0,-6-5 0,3 2 0,-3-1 0,-3 2 0,-1 2 0,-3-2 0,0 2 0,0-3 0,3 4 0,-3-3 0,3-2 0,-6 1 0,3 1 0,-3-1 0,-1 0 0,1-3 0,-1 0 0,-5-1 0,1 4 0,-3-2 0,-2-1 0,6-1 0,-3-6 0,0 6 0,-1-5 0,0 2 0,1 0 0,4-2 0,-1 2 0,-3-3 0,2 0 0,-2 0 0,0 0 0,-1-3 0,1-1 0,3 0 0,4 1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5:30.5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69 0 24575,'-6'6'0,"2"2"0,-5 6 0,4-1 0,-2 1 0,-2-1 0,7 1 0,-4-1 0,3 1 0,-1 0 0,1-1 0,-1 1 0,1-4 0,3 3 0,-3-2 0,3 2 0,0 1 0,0-1 0,0 8 0,0-5 0,0 4 0,0-6 0,0 0 0,3-1 0,-3-2 0,3 2 0,0-3 0,1 4 0,0-4 0,-1 3 0,-3-2 0,3 2 0,1-2 0,-1-1 0,0-4 0,0 4 0,1 1 0,3 2 0,0-2 0,0 2 0,-1-6 0,1 6 0,0-5 0,0 1 0,0 1 0,-1-2 0,-2 2 0,-1-7 0,-3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5:31.8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41 1 24575,'33'32'0,"-4"-3"0,-19-15 0,0-1 0,-3 1 0,-1-1 0,3 8 0,-2-5 0,1 4 0,-4-6 0,-1 0 0,-3-4 0,0 0 0,3 0 0,-2-3 0,2 6 0,-3-2 0,0 2 0,0 1 0,0-1 0,0 1 0,-5 7 0,4-6 0,-3 13 0,-1-5 0,4 7 0,-4 15 0,-2 3 0,6 1 0,-15-5 0,13-21 0,-6-2 0,9-8 0,0 1 0,-3-1 0,0-2 0,-1 2 0,1 5 0,-4-6 0,6 5 0,-8-7 0,5 0 0,-3 4 0,-3-3 0,2 1 0,-2-4 0,4 5 0,-4-6 0,5 3 0,-4 0 0,2 1 0,2-1 0,-1-9 0,6 0 0,0-7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16:01:35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82 24575,'11'-3'0,"1"-2"0,1 5 0,-1-5 0,-7 2 0,3-3 0,-5 1 0,1-1 0,-2 2 0,-2-3 0,2 1 0,-2-1 0,0 0 0,-2 3 0,0 0 0,-2 1 0,-1 1 0,1 0 0,-1 2 0,-1-2 0,1 4 0,-3 0 0,3 3 0,1-1 0,0 0 0,4 0 0,-2 3 0,0-3 0,1 5 0,-3-5 0,2 4 0,-1-1 0,1 2 0,2-3 0,-2 3 0,2-3 0,0 3 0,0-2 0,2-1 0,0 0 0,-1-1 0,1 3 0,1-1 0,-2 1 0,5-1 0,-3-1 0,3-4 0,0 2 0,26 8 0,6-2 0,14 6 0,-12-9 0,-18-5 0,-11-4 0,-7-2 0,-1 1 0,-1 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32.3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85 353 24575,'0'-11'0,"-3"1"0,2 3 0,-5-3 0,2 0 0,-4-11 0,-4-17 0,2 4 0,-3-10 0,7-1 0,-1 18 0,6-16 0,-7 20 0,7 7 0,-3 2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3:15.2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49 45 24575,'-4'7'0,"-2"3"0,2-3 0,0 6 0,-2-2 0,2-1 0,0 3 0,-2-2 0,5 2 0,-2-2 0,3 1 0,0-1 0,-3 0 0,2 1 0,-2-1 0,3 10 0,0-6 0,0 6 0,0-10 0,3 1 0,-2-1 0,5 0 0,-5 1 0,5-4 0,-3 2 0,1 0 0,5 0 0,-4 1 0,2-2 0,2-2 0,-5 0 0,3 0 0,2 3 0,-4-3 0,4 3 0,-2-3 0,3 0 0,0-1 0,1-2 0,-1 2 0,0-2 0,0 0 0,4 2 0,-1-6 0,-2 6 0,9-5 0,-8 5 0,9-5 0,0 2 0,-6-3 0,6 0 0,-7 0 0,-1 0 0,-2 0 0,2 0 0,-3-6 0,4 4 0,-4-7 0,3 2 0,-2 0 0,-1-3 0,0 3 0,-3 0 0,3 0 0,-3 0 0,0-3 0,-1-1 0,-2-2 0,0-1 0,2 0 0,-2 1 0,-1-1 0,0 0 0,0 1 0,-2 2 0,2-2 0,-3 2 0,0-3 0,0 1 0,0 2 0,0-2 0,-3 5 0,-1-4 0,0 4 0,-2-5 0,5 2 0,-5 1 0,2-3 0,-2 5 0,-1-5 0,0 8 0,0-4 0,0 5 0,0-3 0,0 0 0,0 1 0,-3-1 0,6 0 0,-6 0 0,7 0 0,-4 3 0,0-2 0,0 2 0,0 0 0,0-2 0,0 5 0,0-2 0,0 0 0,0 2 0,0-2 0,-3 3 0,0-3 0,-1 2 0,1-2 0,3 0 0,0 3 0,0-4 0,0 4 0,1 0 0,-4-3 0,2 3 0,-2-3 0,3 3 0,0 0 0,-3 0 0,-1 0 0,1 0 0,-3 3 0,2-3 0,-3 3 0,1-3 0,2 3 0,-2-2 0,2 2 0,-2 0 0,-1 1 0,6 0 0,2-1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3:16.6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 24575,'77'-7'0,"0"-1"0,-2 0 0,-23 4 0,-47 4 0,1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17.6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24575,'0'0'0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3.0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1933 24575,'5'0'0,"2"0"0,11-12 0,2 0 0,13-17 0,9 4 0,13-20 0,8 4 0,0 0 0,-15 8 0,5 6 0,-23 8 0,9-4 0,1 1 0,-11 3 0,11-3 0,-1 6 0,-9 2 0,10-1 0,-14 5 0,14-11 0,-11 10 0,24-15 0,-23 15 0,9-10 0,1 8 0,-17-1 0,28-6 0,-34 6 0,26-9 0,-28 9 0,15 0 0,-16 2 0,4 1 0,14-8 0,-9 3 0,13-10 0,-11 7 0,-2-3 0,10-6 0,-11 10 0,10-10 0,-16 9 0,3 5 0,2-6 0,-8 10 0,6-2 0,-1 2 0,-4 0 0,4 2 0,1-6 0,1 2 0,6-6 0,-6 6 0,5-5 0,-5 4 0,0 1 0,-2-2 0,14-3 0,-15 4 0,34-14 0,-28 15 0,17-10 0,-20 11 0,-2-1 0,0-2 0,-7 7 0,7-7 0,-9 4 0,1-2 0,-2 0 0,-2 3 0,3 0 0,0 0 0,1 0 0,1-3 0,-2 2 0,3-1 0,0 1 0,3-8 0,4 2 0,-3-4 0,2 6 0,-8 2 0,1 0 0,-4 2 0,11-4 0,-8 7 0,9-7 0,-7 4 0,0 1 0,0-3 0,0 3 0,0-3 0,0 0 0,-3 2 0,9-4 0,-10 7 0,10-4 0,-9 4 0,10-4 0,-6 7 0,3-7 0,2 2 0,-7 2 0,4-2 0,-3 1 0,-3 4 0,0-5 0,3 1 0,-3-2 0,3 1 0,0-3 0,0 5 0,-3-1 0,3-1 0,-3-1 0,28-27 0,-19 19 0,18-26 0,-24 31 0,-4-3 0,0 4 0,-2 3 0,0-3 0,0 2 0,0-1 0,0 1 0,0-2 0,0 0 0,0 3 0,-2 3 0,-2 3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4.0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1 764 24575,'6'-8'0,"-3"-2"0,4-8 0,-6-16 0,10-22 0,-9-29 0,2 35 0,0-2-518,-4-12 1,0-1 517,0 5 0,0 2 0,0-31 0,0 29 0,-3 42 0,2 6 0,-1 2 0,4 1 0,-1 6 0,2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4.7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24575,'9'9'0,"0"0"0,16 17 0,23 7 0,11 14 0,-11-15 0,5 1-822,-6-5 0,1 2 822,13 10 0,1 0 0,-4-9 0,0-2 0,2 2 0,-1-2 0,0-4 0,-3-3 398,33 5-398,-20-4 0,-29-16 0,-23 0 0,-4-7 0,-11 3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8.6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185 1 24575,'-27'8'0,"7"3"0,-5 2 0,14-1 0,-2 0 0,8-1 0,2-1 0,-1 2 0,1-3 0,3 0 0,0-3 0,0 2 0,0 8 0,3-2 0,-2 4 0,4-6 0,-2 0 0,3-2 0,-2 1 0,4-2 0,-7 3 0,7-2 0,-7 1 0,1-2 0,1 1 0,-2 1 0,1-2 0,1 3 0,-2-2 0,1-2 0,-2-2 0,0 0 0,-2 0 0,-2 0 0,-2 0 0,0-3 0,0 0 0,-3-3 0,2 0 0,-4 3 0,2-3 0,-1 3 0,1-3 0,3 3 0,0-3 0,0 6 0,-3-3 0,2 3 0,-1 0 0,4-3 0,1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9.0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24575,'6'9'0,"3"-3"0,0 6 0,3-6 0,0 0 0,-2 0 0,1-3 0,-2 0 0,3 3 0,-2-6 0,1 6 0,-2-6 0,3 6 0,-5 0 0,-2-2 0,-5 1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9.6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0 24575,'0'6'0,"0"0"0,0 3 0,0 0 0,0 3 0,0 0 0,0-3 0,-2 3 0,-2-3 0,1 0 0,-2 3 0,4-3 0,-5 3 0,3 0 0,0 0 0,-3 0 0,5-3 0,-1 0 0,2 0 0,2-3 0,-1 6 0,2-3 0,-1 0 0,2 3 0,2-3 0,0 3 0,-3-3 0,2 0 0,-4 0 0,7-3 0,-1 3 0,5-3 0,0-3 0,6 4 0,2-6 0,7 3 0,-7-4 0,-2 0 0,-9 0 0,0 0 0,-6 0 0,0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37.5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48 1 24575,'-8'14'0,"4"-4"0,-5 8 0,3-6 0,-2 6 0,3-7 0,-3 7 0,8-9 0,0 3 0,3 0 0,-3 0 0,6-3 0,-6 3 0,3-6 0,-3 6 0,3-8 0,0 6 0,0-6 0,5 5 0,-6-3 0,6 0 0,-5 0 0,3-3 0,0 0 0,3 0 0,-3-3 0,6 3 0,-6-3 0,6 0 0,-3 0 0,3 0 0,-3 0 0,0 0 0,-3 0 0,3 0 0,-3-3 0,3 3 0,0-6 0,-3 3 0,6-3 0,-6 0 0,3 0 0,-3-1 0,3 1 0,0-2 0,-2-2 0,1 1 0,-8-3 0,3 3 0,0-3 0,-3 0 0,3-1 0,-3 4 0,0-2 0,0 4 0,0-2 0,-3 0 0,0 2 0,0-1 0,-6 1 0,5 1 0,-7 0 0,2 0 0,-1 3 0,1-3 0,1 6 0,1-3 0,-5 3 0,6 0 0,-6-3 0,5 3 0,-2-3 0,9 8 0,-2-4 0,4 5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32.4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1 283 24575,'7'-13'0,"-1"-1"0,1 0 0,-3 1 0,2-1 0,-2 0 0,4-7 0,-4-16 0,5 3 0,-1-26 0,-2 40 0,1-8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38.2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28 24575,'10'-4'0,"7"-2"0,-6 5 0,8-6 0,-7 6 0,0-1 0,0 2 0,-3-3 0,0 2 0,-6-2 0,0 3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39.5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 1 24575,'4'6'0,"1"0"0,-2 0 0,3 3 0,0 0 0,0 3 0,-2-3 0,-2 0 0,-2-1 0,0 2 0,0 2 0,0-3 0,0 0 0,0-1 0,0 2 0,-2-1 0,1 0 0,-2-3 0,3 0 0,-5 2 0,1-1 0,-2 2 0,0-3 0,3 0 0,-6-3 0,2 0 0,-2-1 0,6-1 0,0 2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40.6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24575,'13'71'0,"1"1"0,-3-9 0,-2-17 0,-7-35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41.3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33 24575,'15'-4'0,"-4"-1"0,14 4 0,8-8 0,-9 8 0,14-6 0,-25 5 0,3 1 0,-5-2 0,-7 3 0,2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42.8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 24575,'12'-7'0,"0"2"0,6 5 0,2 0 0,0 2 0,18-1 0,-21 4 0,12-1 0,-21 4 0,-4 2 0,-2-1 0,1 2 0,-2-1 0,4 2 0,-2 0 0,3 0 0,-2 0 0,1 0 0,-4 0 0,1-3 0,-2 0 0,0-3 0,0 2 0,-2 2 0,-2-1 0,-4 0 0,1-3 0,-2 0 0,3 0 0,0 0 0,0 0 0,2 0 0,2 0 0,2 2 0,0-1 0,2 2 0,2-3 0,2 0 0,2 0 0,-4 0 0,4 0 0,-4 0 0,2 0 0,2-3 0,2 2 0,-1-1 0,-3 2 0,-6 2 0,-4-1 0,-2-1 0,-3 2 0,3-7 0,0 5 0,3-6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43.5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65 1 24575,'31'9'0,"-14"-2"0,21 4 0,-18-7 0,0 2 0,-4-5 0,-7 4 0,-6-2 0,0 3 0,-1 3 0,-1 0 0,2 3 0,-1-2 0,-1-2 0,2 1 0,-3-2 0,2 4 0,-1-4 0,2 4 0,-3-2 0,0 1 0,0-2 0,0 1 0,0 0 0,0 3 0,-6 0 0,2-2 0,-7-2 0,-5-4 0,2 1 0,-24-4 0,15 5 0,-17-5 0,20 3 0,1-1 0,7-3 0,0 3 0,3-3 0,0 0 0,6 0 0,0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57.8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24575,'6'0'0,"0"3"0,3 0 0,-5 3 0,4 0 0,-5 0 0,3 0 0,-2 0 0,1 0 0,-2 0 0,3 0 0,-2 0 0,1 0 0,-4 3 0,4-2 0,-2 1 0,3-2 0,-2 0 0,-2 0 0,1 0 0,-2 0 0,1 0 0,1 3 0,-2-2 0,1 1 0,-2-4 0,0-2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14.4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58 0 24575,'-7'12'0,"3"16"0,-6 15 0,8 26 0,-10-10 0,10 23 0,-11-22 0,12 22 0,-5-10 0,6 1 0,0 9 0,0-23 0,0 10 0,6-13 0,-5-13 0,6-3 0,-4-14 0,-2 1 0,3-7 0,-4 4 0,0-10 0,0 4 0,0 1 0,0 1 0,0 0 0,0 5 0,-4-5 0,3-3 0,-3 7 0,4-13 0,0 8 0,3-10 0,-2 2 0,1-1 0,1 2 0,-2-3 0,1 0 0,-2-3 0,3 2 0,-2 8 0,1-2 0,1 4 0,-2-6 0,1 0 0,1 0 0,-2 0 0,1 6 0,-2-4 0,0 11 0,0-12 0,3 3 0,-2-5 0,4-1 0,-4 2 0,1-3 0,-2 2 0,0-4 0,3 2 0,-2-1 0,1-1 0,-2 2 0,0-3 0,0 0 0,0 0 0,0 2 0,0 2 0,3-1 0,-2 2 0,1-1 0,-2-1 0,-2 2 0,1-4 0,-2 2 0,3-1 0,-2-1 0,1 4 0,-2-4 0,3 2 0,0-3 0,0 2 0,0 2 0,0-1 0,6 0 0,-5-3 0,7 0 0,-7 0 0,1-3 0,-2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15.6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0 477 24575,'10'20'0,"1"-1"0,1-7 0,13 13 0,-7-3 0,11 11 0,-14-13 0,-1-1 0,-4-10 0,1 0 0,-4-3 0,1 2 0,-2-1 0,0 2 0,0-3 0,0 2 0,0 2 0,0-1 0,-2 0 0,1-6 0,-4-3 0,24-31 0,-15 9 0,39-63 0,-11-4-733,-10 31 0,2-2 733,-4-5 0,-1 1 0,-2 11 0,-1 4 0,7-23 0,-8 19 0,-13 33 0,-1 6 0,-6 9 0,1 5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22.4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24575,'0'12'0,"0"6"0,0 2 0,0 20 0,6 3 0,-5 12 0,6 1 0,-1 0 0,-5 14 0,18-11 0,-16 23 0,17-10 0,-18 1 0,12-4 0,-13-13 0,9-13 0,-6-10 0,1-8 0,1-5 0,-5 19 0,6-15 0,-7 27 0,7-28 0,-2 17 0,8-14 0,-8 0 0,9 14 0,-12-17 0,8 15 0,-9-24 0,6 2 0,-7-5 0,3-2 0,-3 3 0,0 0 0,0 0 0,3 0 0,-3 0 0,3 0 0,0 0 0,-3 7 0,3-6 0,-3 6 0,0-10 0,0 2 0,0-1 0,0 2 0,0-3 0,0-3 0,0-3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32.6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90 24575,'3'-7'0,"0"-3"0,4-1 0,-3 1 0,2-3 0,-5-1 0,5 3 0,-5 1 0,2 7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28.5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0 269 24575,'6'-1'0,"0"4"0,9 13 0,4 0 0,-6 3 0,8 2 0,-11-7 0,7 10 0,-5-10 0,3 4 0,-3-6 0,0-2 0,-5 1 0,1-4 0,-5 1 0,6-2 0,0 0 0,0 0 0,3 0 0,-6 0 0,6 0 0,-6 0 0,6 0 0,-6 0 0,3-2 0,0 1 0,0-2 0,0 3 0,3 0 0,-6 0 0,3 0 0,0-2 0,-3 1 0,6-2 0,-3 3 0,0 0 0,2-2 0,-1 1 0,-1-2 0,0 1 0,-3 1 0,2-4 0,2 4 0,-1-4 0,0 4 0,-1-2 0,2 1 0,8-10 0,-2-7 0,3-3 0,-2-9 0,14-14 0,-10 8 0,12-15 0,-18 26 0,2-5 0,-5 12 0,5-12 0,-7 11 0,1-5 0,-2 7 0,3-6 0,1 4 0,4-11 0,-2 5 0,17-25 0,-14 14 0,13-15 0,-22 26 0,2 2 0,-7 8 0,1-1 0,-4 4 0,4-4 0,-4 1 0,4 1 0,-4 0 0,1 6 0,-2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29.7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84 1 24575,'-12'18'0,"-5"15"0,6-3 0,-8 23 0,10 3 0,1 3 0,0 10 0,8-13 0,0 0 0,4-13 0,-3 10 0,8-30 0,-1 28 0,4-34 0,0 21 0,-3-25 0,-5 6 0,4-10 0,-6 2 0,6-4 0,-5 2 0,3-1 0,0-1 0,-3-1 0,0-3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30.4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16 24575,'43'-4'0,"10"3"0,-24-3 0,5 1 0,-16 3 0,-6-3 0,-3 3 0,3 0 0,-3 0 0,3 0 0,6 4 0,-4-3 0,-1 3 0,-8-4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31.9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1 24575,'0'15'0,"-4"2"0,-3 23 0,1-10 0,-6 22 0,10 4 0,-4-10 0,6 33 0,0-46 0,6 33 0,-4-36 0,8 9 0,-4-19 0,2-1 0,-2-7 0,-3 0 0,-1-3 0,2 3 0,2-3 0,0 0 0,0 3 0,0-6 0,-3 3 0,0 0 0,-1 0 0,-1-2 0,2-2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32.9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31 24575,'2'-6'0,"4"0"0,4 2 0,2 1 0,-3 3 0,2-2 0,5 1 0,-2-2 0,4 3 0,1 0 0,-8-2 0,4 1 0,-9-2 0,0 3 0,2 0 0,2 0 0,2 0 0,0 0 0,-3 0 0,2 0 0,-1 0 0,-1 0 0,0 0 0,-6 0 0,0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34.8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24575,'10'3'0,"-2"0"0,-2 6 0,3 0 0,-5 3 0,1-2 0,-5-2 0,0-2 0,0 0 0,0 3 0,3 0 0,-2 1 0,1 1 0,1-2 0,-2 3 0,1 0 0,-2 0 0,0-2 0,3-2 0,-2-2 0,1 0 0,-2 3 0,0-2 0,0 1 0,0-2 0,0 0 0,0 0 0,0 0 0,-2 3 0,-2-2 0,1 1 0,-3-2 0,3 0 0,0-2 0,0-2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46.7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6 460 24575,'-3'-9'0,"0"2"0,3-4 0,4-5 0,-3 2 0,3-10 0,0 3 0,-3 1 0,10-5 0,-9 12 0,9-6 0,-8 10 0,3-3 0,2-4 0,-2 5 0,4-7 0,-4 12 0,6-6 0,-6 3 0,3-1 0,0 2 0,0-1 0,0 2 0,9-7 0,-7 7 0,7-5 0,1 5 0,1-5 0,0 4 0,-2-4 0,20-8 0,-19 10 0,19-11 0,-26 15 0,-3 0 0,0 0 0,-3 0 0,-3 2 0,0 2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47.58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177 214 24575,'-6'-9'0,"-1"0"0,-11-6 0,6-4 0,-9-4 0,-4-10 0,5 4 0,-6 2 0,11 9 0,6 6 0,0 2 0,0 2 0,17 8 0,-11-2 0,15 6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48.15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32 24575,'5'4'0,"9"-2"0,6-2 0,32-7 0,-19 5 0,33-12 0,-43 12 0,15-4 0,-24 3 0,-1 3 0,-8-3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49.7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0 245 24575,'0'-6'0,"0"-3"0,0-1 0,3-2 0,-2-6 0,5-2 0,-5-1 0,3-4 0,-4 12 0,0-3 0,3 4 0,-3 6 0,3-3 0,-3 3 0,0 0 0,0-3 0,3 2 0,-3-2 0,6 3 0,-3 0 0,0 0 0,3 3 0,0 0 0,2 15 0,10-2 0,0 12 0,9-4 0,6 10 0,-14-10 0,6 7 0,-16-13 0,3 0 0,-3 0 0,0-2 0,-3-4 0,0-7 0,0-5 0,-3 0 0,4-12 0,-6 0 0,3-8 0,0-1 0,-3 1 0,3 8 0,-2 3 0,-1 6 0,4 3 0,-2-3 0,3 5 0,3 2 0,-2 4 0,4 4 0,-4 4 0,1 2 0,4 6 0,-4 2 0,5 6 0,0 1 0,-5-7 0,1-2 0,-4-6 0,-2 0 0,1-2 0,4 1 0,-7-7 0,4 1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32.9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1 195 24575,'3'-7'0,"3"-3"0,-1 3 0,4-6 0,-5 2 0,3-3 0,-1 0 0,1 1 0,0 2 0,-3-9 0,2 7 0,-3-8 0,1 8 0,2-1 0,-5 6 0,2 2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51.0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24575,'0'5'0,"0"-1"0,0 17 0,0-1 0,0 7 0,0-7 0,4 5 0,-3-12 0,3 3 0,-4-7 0,0-3 0,0 0 0,3 2 0,-3 2 0,3-1 0,-3 2 0,0-4 0,0 2 0,-3-3 0,3 2 0,-3-1 0,3 2 0,0-3 0,0 0 0,5-3 0,8-4 0,7-4 0,0 0 0,-1-2 0,-7 4 0,-3-1 0,0 2 0,-3 2 0,0 0 0,2 0 0,-1 0 0,-1 0 0,-3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52.76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46 24575,'6'-9'0,"-2"2"0,7-2 0,-2 3 0,10-1 0,-8 3 0,13 0 0,-16 4 0,10 0 0,-9 0 0,3 0 0,0 0 0,-3 3 0,0-3 0,-3 6 0,3-6 0,-3 6 0,3-3 0,-3 3 0,-3 0 0,3 3 0,-6-3 0,6 3 0,-6-3 0,3 3 0,-3-3 0,0 3 0,0-3 0,0 3 0,0 0 0,0 3 0,-3-3 0,0 0 0,-3-3 0,0 3 0,0-3 0,0 3 0,-1-3 0,1 0 0,0 0 0,0 3 0,0-3 0,-3 6 0,5-6 0,-1 3 0,5-3 0,0 0 0,0 0 0,0 3 0,0 0 0,0 0 0,0 0 0,2-3 0,2 3 0,2 0 0,0 0 0,0 0 0,0-3 0,0 0 0,-3-3 0,0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54.31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24575,'1'5'0,"33"-1"0,-32-1 0,27-1 0,-35-5 0,0 3 0,-1 0 0,1 0 0,-2 3 0,4 0 0,-2 3 0,6 0 0,0 0 0,0 0 0,5 0 0,2-3 0,2 0 0,0-3 0,0 0 0,0-3 0,0-3 0,-3-3 0,-3-1 0,-8 2 0,-2 4 0,-2 2 0,0 4 0,11-1 0,-4 2 0,8-3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4:00.85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24575,'6'12'0,"10"20"0,5 18 0,18 14 0,5 12-664,14-7 664,3-8 0,8 5 0,-1-13 0,-5-4 164,-15-15-164,-8-16 0,-14-5 0,-6-6 0,-1-2 0,-13-3 0,0-2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4:02.45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4 291 24575,'-4'-3'0,"4"0"0,4-6 0,2 2 0,0-4 0,1-5 0,-4 5 0,4-4 0,-4 6 0,3 0 0,-2-3 0,2-7 0,-2 5 0,3-2 0,-4 5 0,3 4 0,-3-2 0,0 1 0,3 1 0,-6-2 0,3 3 0,-3 0 0,3-3 0,-3 2 0,3-1 0,-3-1 0,0-1 0,0 1 0,3 0 0,-3 3 0,6 3 0,0 0 0,3 8 0,3 2 0,13 18 0,-7-3 0,28 12 0,-2 4 0,0-12 0,1 6 0,-25-19 0,-1-5 0,-12-8 0,-2-1 0,-5-1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4:04.07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0 352 24575,'0'-15'0,"0"6"0,4-15 0,-3 7 0,6-3 0,-7-19 0,3 16 0,-3-30 0,0 23 0,4-9 0,-3 19 0,6 1 0,-4 7 0,0 3 0,5-3 0,-4 5 0,8 4 0,-6 6 0,13 26 0,-6-6 0,14 30 0,7-5 0,-10 10 0,19-3 0,-28-14 0,7-14 0,-17-11 0,0-13 0,-2-6 0,6-7 0,-1-8 0,2-2 0,-2 0 0,-4-5 0,2 11 0,-3-2 0,0 5 0,3 4 0,-3-2 0,3 0 0,0 3 0,-3-3 0,3 3 0,-3-3 0,3 2 0,0-2 0,-3 3 0,3 0 0,-3-3 0,3 3 0,-3-3 0,3 0 0,0 0 0,0-4 0,3 4 0,-6 0 0,3 3 0,-3 5 0,4 11 0,1 7 0,2 3 0,1 18 0,4-14 0,-1 28 0,4-22 0,-6 10 0,4-14 0,-7-6 0,-1-2 0,-5-8 0,0 1 0,-3-4 0,3 1 0,-3-2 0,0 0 0,0-2 0,0-2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4:05.1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24575,'8'26'0,"-3"0"0,3 1 0,-7-1 0,3 1 0,-1-7 0,-3-2 0,3-6 0,0-3 0,-3 0 0,3-3 0,-3 0 0,0 0 0,0 3 0,0-3 0,3 3 0,-3-3 0,3 0 0,-3 0 0,5-3 0,8 0 0,21-3 0,22 0 0,-10-4 0,6 3 0,-25-3 0,-10 4 0,7-4 0,-13 3 0,5-3 0,-10 4 0,-3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7:30.2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74 24575,'9'0'0,"0"0"0,10-4 0,1 3 0,6-3 0,14-2 0,2 4 0,14-4 0,0 6 0,0-6 0,13 4 0,-23-4 0,20 6 0,-42 0 0,14 0 0,-18-4 0,0 3 0,-2-3 0,0 0 0,-4 3 0,4-3 0,1 4 0,-6-3 0,6 3 0,-7-3 0,0 3 0,0 0 0,0 0 0,6 0 0,-4 0 0,4-3 0,-8 3 0,-2-3 0,1 3 0,-2 0 0,1 0 0,-2 0 0,0 0 0,3-3 0,0 2 0,1-1 0,1 2 0,-2 0 0,3 0 0,0 0 0,-2 0 0,1 2 0,5-1 0,-3 2 0,6-3 0,-1 4 0,-4-3 0,4 2 0,0-3 0,-4 0 0,2 0 0,-5 0 0,-2 0 0,3 0 0,0 0 0,-2 0 0,1 0 0,-4 0 0,4 0 0,-2 0 0,1-2 0,1 1 0,-4-2 0,1 3 0,8 0 0,-6 0 0,9 0 0,-7 0 0,6 0 0,-4 0 0,4 0 0,1 0 0,-6-2 0,12 1 0,-11-2 0,4 3 0,-6 0 0,7 0 0,-6 0 0,12 4 0,-11-3 0,10 3 0,-4-4 0,0 0 0,-1 0 0,-7-3 0,-3 3 0,2-3 0,-1 3 0,-4 0 0,0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7:30.9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1 256 24575,'7'-18'0,"2"4"0,9-24 0,-2 15 0,11-30 0,-11 30 0,0-9 0,-7 20 0,-3 0 0,0 2 0,0-1 0,-3 7 0,0-2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7:31.5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24575,'0'9'0,"0"0"0,2 3 0,7 7 0,1-6 0,18 19 0,-13-17 0,17 13 0,1-8 0,-10-4 0,9 0 0,-20-7 0,-6-6 0,0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18.3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 1 24575,'0'13'0,"0"-2"0,0-1 0,0 0 0,0-3 0,0 6 0,-3-2 0,2-1 0,-5 0 0,2-3 0,0-1 0,-5 1 0,7-3 0,-4-1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06.1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1 24575,'-3'4'0,"3"7"0,-3 6 0,3 8 0,-4-5 0,3 6 0,-3-6 0,4-4 0,0-5 0,0-7 0,0 1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06.6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1 24575,'0'8'0,"0"8"0,-4 4 0,3 6 0,-3 1 0,1-7 0,3-2 0,-3-6 0,3 0 0,0-2 0,0-4 0,0-4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07.8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24575,'22'81'0,"7"8"0,-6-30 0,7 10 0,-8-13 0,4 0 0,-12-13 0,2-10 0,-9-15 0,-1-8 0,-3-2 0,2-2 0,-1 0 0,2-2 0,0-5 0,1-11 0,-1 1 0,5-27 0,-7 14 0,9-28 0,-12 22 0,9-10 0,-9 1 0,7 9 0,-4-4 0,0 10 0,-1 13 0,0-7 0,0 8 0,0-2 0,3 3 0,-3 0 0,0 0 0,3 0 0,-6-1 0,6 1 0,-6 6 0,3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08.9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4 213 24575,'-3'-9'0,"3"0"0,1-1 0,4-1 0,-4 1 0,4 1 0,-4-3 0,1 3 0,-2-1 0,0-1 0,0 2 0,0-4 0,0 1 0,3 3 0,-2-3 0,1 6 0,1-6 0,0 3 0,3-1 0,0 2 0,0 1 0,-2 4 0,-2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09.8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0 128 24575,'3'-5'0,"0"0"0,-3-6 0,5 2 0,-1-4 0,5 4 0,-3-2 0,3 4 0,-3-5 0,3 3 0,-3-1 0,-3-1 0,3 4 0,-6 1 0,3 3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1.0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24575,'74'47'0,"-16"-9"0,-62-47 0,-1 3 0,1 0 0,-2 0 0,3 3 0,0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2.1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86 0 24575,'-12'6'0,"0"3"0,0 0 0,2 1 0,1-2 0,3 1 0,0-2 0,0 1 0,0 1 0,2 0 0,2 1 0,2 1 0,0-2 0,0 3 0,0 0 0,0-2 0,5 6 0,-1-8 0,5 6 0,-3-8 0,0-2 0,0 1 0,2-4 0,2 4 0,-1-4 0,0 1 0,-1-2 0,-1 0 0,2 0 0,-1 0 0,2 0 0,-1 0 0,2 0 0,-1 0 0,-1 0 0,0-2 0,-1 1 0,2-2 0,2 1 0,-3-2 0,2-2 0,-4-3 0,2 2 0,-6-4 0,0 2 0,-3-4 0,0 1 0,0 3 0,0 0 0,0 3 0,-3 0 0,2 0 0,-4 0 0,1 0 0,-2-1 0,0-1 0,-3 1 0,3-2 0,0 6 0,3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3.4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24575,'3'27'0,"-2"-1"0,3 14 0,-4-11 0,4 11 0,1-14 0,0-6 0,-1-1 0,-2-7 0,-1 0 0,2 0 0,-3-3 0,2 2 0,-1-4 0,2 2 0,-3-1 0,0 2 0,0-1 0,0 2 0,0-4 0,0 4 0,0-4 0,0 2 0,0-1 0,0-1 0,0 4 0,0-1 0,2-1 0,4-3 0,-2-3 0,2-3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4.5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13 24575,'3'12'0,"3"0"0,-6 0 0,7 6 0,-6-4 0,3 4 0,-1-6 0,-3 0 0,6 0 0,-3-2 0,0-2 0,3-2 0,0 0 0,0 0 0,6 3 0,-3-2 0,3 1 0,0-2 0,-3-2 0,0-2 0,-3 1 0,2-2 0,2-2 0,-1 1 0,0-6 0,-3 6 0,2-6 0,-1 0 0,2-3 0,-3-1 0,-3 2 0,2-1 0,-4-1 0,2 1 0,-3-3 0,0 6 0,2-6 0,-1 5 0,2-4 0,-6 1 0,2 1 0,-4-2 0,2 4 0,-4-5 0,4 6 0,-2-6 0,1 3 0,1 2 0,0 2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6.0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37 222 24575,'-3'-6'0,"0"0"0,-1-3 0,-1-1 0,1-2 0,1 3 0,-2-3 0,4 3 0,-4-3 0,4 0 0,-2-1 0,3 1 0,0 3 0,0-3 0,0 6 0,0-6 0,0 5 0,4-10 0,2 6 0,2-5 0,4 10 0,-6 3 0,6 3 0,3 4 0,-4 2 0,7 2 0,-9 3 0,3-1 0,-2 2 0,-2 0 0,-2 0 0,-2-3 0,-2 2 0,-2-4 0,3 4 0,-2-4 0,1 4 0,-2-4 0,0 2 0,3-11 0,-2-2 0,4-6 0,-2-1 0,1 1 0,1-2 0,-4 0 0,4 0 0,-2 2 0,3 2 0,0 2 0,0-3 0,0 2 0,0-4 0,0 6 0,0 0 0,3 5 0,-2 0 0,4 0 0,-4 0 0,4 3 0,-2 3 0,1 0 0,-2 6 0,-2-3 0,0 3 0,0 0 0,0 0 0,0-3 0,-2 3 0,1-6 0,-4 6 0,1-3 0,-2 0 0,3 0 0,-2-3 0,1 3 0,-2 0 0,3 0 0,-2 0 0,4-6 0,-4 0 0,1-3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31.0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303 134 24575,'-10'4'0,"-1"2"0,-2-3 0,-1 4 0,-3 10 0,9-4 0,-4 4 0,8-4 0,-3-2 0,-3-1 0,3 3 0,-6-8 0,5 1 0,-2-3 0,0 1 0,2-1 0,-1 0 0,2-3 0,0 3 0,-3 1 0,2 0 0,-2-1 0,3 0 0,0-2 0,-3 5 0,3-3 0,-3 4 0,0 0 0,2 3 0,-2-3 0,3 6 0,3-2 0,1-1 0,3 0 0,0-3 0,0 0 0,-3 3 0,3-3 0,-4 3 0,4-3 0,3-1 0,-2 1 0,2 3 0,0 1 0,1 2 0,0-2 0,2-1 0,-5-1 0,5 2 0,-6 3 0,6-4 0,-5 3 0,2-3 0,-3 4 0,3 0 0,1-1 0,3 1 0,-3-4 0,-1 3 0,0-2 0,-3 2 0,6 1 0,-5-1 0,5-2 0,-5 2 0,2-3 0,1 11 0,-3-5 0,7 4 0,-4-6 0,2-3 0,1 1 0,0-4 0,0 5 0,0-6 0,-1 6 0,1-5 0,0 1 0,0-2 0,-1 3 0,1-2 0,0 1 0,3 1 0,0 1 0,4-1 0,-3 0 0,-2 0 0,-2-6 0,3 9 0,1-12 0,-1 8 0,3-8 0,-3 2 0,1-3 0,2 0 0,-3 0 0,4 0 0,7 0 0,-6-3 0,6-1 0,-7-3 0,6-1 0,-4 0 0,5 3 0,-11-1 0,3-1 0,-5 0 0,4-3 0,-4 0 0,2 2 0,-3-2 0,2 3 0,2 0 0,3 0 0,-4-3 0,3 3 0,-6-3 0,3 3 0,-3 0 0,0 0 0,3 0 0,-3-3 0,6 2 0,-5-4 0,4 4 0,-4-5 0,5 2 0,-6 1 0,3 0 0,0 3 0,-3-3 0,3-1 0,-3-3 0,0 1 0,1-8 0,-1 5 0,3-12 0,-6 15 0,5-14 0,-8 1 0,3 2 0,-4-10 0,0 18 0,0-12 0,-4 5 0,3 0 0,-4 2 0,5 8 0,-4-8 0,3 5 0,-7-5 0,7 7 0,-2 4 0,3-10 0,-3 10 0,2-10 0,-5 9 0,2-3 0,-3 1 0,0 2 0,1-2 0,-1 2 0,0 1 0,0 0 0,3 0 0,-2 2 0,-1-5 0,-1 2 0,-2 1 0,0 3 0,0-2 0,-4 7 0,-7-8 0,-17 1 0,-10-4 0,-16-3 0,1 7 0,14-2 0,4 10 0,26-4 0,5 5 0,10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7.1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7 122 24575,'8'-6'0,"8"-1"0,-2 3 0,11-4 0,-12 7 0,6-6 0,-10 4 0,2 0 0,-4-3 0,2 3 0,-6-6 0,0 0 0,-1-1 0,-1 1 0,2 3 0,-6 0 0,-3 0 0,-1 0 0,-4 0 0,1 2 0,-2 2 0,0 2 0,0 0 0,2 2 0,1 2 0,3 2 0,-2 2 0,0 8 0,-1-2 0,1 1 0,5-6 0,-3-3 0,6 0 0,-3 0 0,3 3 0,-3-5 0,3 4 0,-3-2 0,3 0 0,0 3 0,0-3 0,0 3 0,2 0 0,2 3 0,4-3 0,-1 0 0,4-3 0,-4-3 0,4 0 0,-1-3 0,8 4 0,-4-3 0,4 3 0,-8-4 0,1 0 0,-4 0 0,1 0 0,-2 0 0,0 0 0,0 0 0,-2 0 0,-2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8.6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24575,'6'6'0,"0"3"0,2 6 0,-2-1 0,1 2 0,-3-8 0,-2-2 0,-2 0 0,3 3 0,-2 0 0,1 3 0,1-2 0,-2-2 0,1-4 0,-2-2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9.7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24575,'3'9'0,"0"-2"0,3 4 0,1 5 0,0-3 0,-3 3 0,2-5 0,-3-1 0,0 2 0,3-3 0,-6 0 0,6-3 0,-6 2 0,6 2 0,-6-1 0,3 0 0,-3-6 0,0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3.1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 0 24575,'-8'56'0,"2"26"0,6 7-859,4-32 0,0 1 859,-3-6 0,0-2 0,8 36 556,-3-17-556,-4-13 284,8-13-284,-9-4 0,3-19 0,-2-1 878,-1-24-878,4 4 0,-4-11 0,2 9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3.9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85 24575,'6'-6'0,"0"0"0,0-3 0,3 2 0,0-2 0,9-2 0,2 2 0,1-2 0,3 6 0,-10 2 0,11-1 0,-12 3 0,6-3 0,-7 7 0,2 9 0,-4-1 0,1 8 0,-7-1 0,2 2 0,-5 7 0,7-1 0,-7 1 0,7-1 0,-7-6 0,3-2 0,-7-6 0,0-2 0,-4 1 0,-8-7 0,4 4 0,-7-7 0,6 1 0,-7-2 0,5 0 0,-11 0 0,14 0 0,-6 0 0,10 0 0,3-2 0,8 1 0,0-2 0,1 3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4.7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146 1 24575,'-8'0'0,"-2"2"0,-2 4 0,-3 10 0,0 4 0,1 6 0,-7 14 0,8 3 0,-9 26 0,14-10 0,0 10 0,8-13 0,0 0 0,4-13 0,1-3 0,4-14 0,3 0 0,-3-6 0,5-1 0,-8-7 0,6-3 0,-3 3 0,0-6 0,0 0 0,-3 0 0,3-6 0,-5 3 0,1-3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7.5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24575,'0'18'0,"4"2"0,3 20 0,5 3 0,3 26 0,0-10 0,6 10 0,1-13 0,-3-13 0,-3-10 0,-7-8 0,-3-11 0,1 1 0,-1-3 0,-2-6 0,1 6 0,-2-6 0,1 0 0,-2-3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8.4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77 24575,'5'-9'0,"2"5"0,11-6 0,-4 7 0,11-2 0,-12 0 0,6 4 0,-10-4 0,0 4 0,-3-5 0,2 3 0,2-6 0,2 5 0,0-4 0,-6 7 0,0-1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9.5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24575,'9'27'0,"-4"-1"0,5 14 0,-9-11 0,12 24 0,-8-23 0,2 22 0,1-22 0,-7 10 0,3-20 0,-1-2 0,-3 1 0,6-8 0,-6 6 0,3-10 0,-3 4 0,0-1 0,3-1 0,-3 0 0,3-3 0,-3 0 0,0 2 0,3 2 0,-3-1 0,6 0 0,-6-6 0,3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1.0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52 0 24575,'-6'9'0,"-1"0"0,1 3 0,0 0 0,3 7 0,-3-6 0,2 12 0,0-11 0,-3 4 0,7 0 0,-3-4 0,3 2 0,0-5 0,0-2 0,0 1 0,0 1 0,0-4 0,0 4 0,0-4 0,0 4 0,3-2 0,0 1 0,0-2 0,5 1 0,-1 0 0,2 1 0,3-2 0,-6-2 0,6 0 0,-3 0 0,3 0 0,0 0 0,0-2 0,-3-2 0,3 1 0,-3-2 0,0 1 0,3-2 0,-3 0 0,9 0 0,-4 0 0,4-2 0,-6 1 0,0-4 0,0 4 0,-2-4 0,1 1 0,-4 1 0,1-3 0,1 3 0,-2-6 0,4 2 0,-4-1 0,4 1 0,-4-1 0,1 1 0,-2-2 0,0 0 0,0 3 0,-2-6 0,1 5 0,-4-4 0,1 1 0,-2 1 0,0-2 0,0 4 0,0-5 0,0 6 0,-5-6 0,1 3 0,-5-1 0,3-1 0,0 4 0,0-2 0,0 3 0,-3 3 0,2-3 0,-2 3 0,1-3 0,-2 2 0,-2-1 0,0-1 0,-7-2 0,8-1 0,-4 1 0,9 5 0,0-2 0,0 4 0,-3-5 0,2 6 0,-4-3 0,4 3 0,-2 0 0,3 0 0,0 0 0,0 0 0,2 0 0,2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47.7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621 282 24575,'-13'0'0,"-1"3"0,-7 2 0,-2-1 0,-7 5 0,0-4 0,-15 15 0,-3-5 0,-16 15 0,16-11 0,3 6 0,15-9 0,4 7 0,4-12 0,-1 12 0,7-12 0,-5 5 0,11-2 0,-6 7 0,7-6 0,-5 13 0,5-5 0,4-1 0,0-1 0,5-7 0,-4 7 0,3 1 0,-4 8 0,2-10 0,3 7 0,-8-7 0,7 2 0,-4-1 0,2-10 0,3 2 0,-4-6 0,4 6 0,4-2 0,-4-1 0,6 3 0,-2-2 0,3 2 0,-3 1 0,2-1 0,-3 1 0,6 7 0,-2-6 0,1 6 0,0 0 0,2-6 0,-1 6 0,4-7 0,-5-4 0,4 3 0,-4-6 0,5 6 0,-6-5 0,6 5 0,-2-6 0,10 9 0,1-2 0,8 1 0,0 0 0,0-10 0,0 4 0,0-3 0,13 4 0,-10-5 0,10 4 0,-20-8 0,5 8 0,-5-4 0,6 1 0,16-2 0,-11 1 0,25-4 0,-10 10 0,14-9 0,1 5 0,-1-7 0,0 0 0,-14 4 0,10-2 0,-25 2 0,25-4 0,-10 7 0,-1-5 0,12 5 0,-26-7 0,25 0 0,3 7 0,5-5 0,-6 5 0,-16-7 0,-15 0 0,0 0 0,0 0 0,15 0 0,-12 0 0,12 0 0,-15-5 0,15 4 0,-12-8 0,27 8 0,-27-8 0,12 3 0,0 1 0,-12-4 0,27 8 0,-26-8 0,25 8 0,-25-8 0,26 8 0,-12-11 0,14 10 0,1-12 0,-16 12 0,-3-9 0,-14 10 0,15-11 0,-11 6 0,25-9 0,-25 4 0,11-6 0,-16 1 0,1-4 0,0 0 0,-7 3 0,5-3 0,-10-1 0,4 2 0,-3-9 0,-5 13 0,18-21 0,-7-4 0,9-2 0,10-46 0,-24 48 0,14-33 0,-24 43 0,-2 7 0,-3-5 0,-1 5 0,0-7 0,-3 0 0,3 0 0,-7 7 0,3 2 0,-12 0 0,6 5 0,-10-4 0,6 6 0,-11-3 0,-2 0 0,-22-8 0,-18-5 0,-19-6-635,27 21 1,-2-1 634,0-3 0,-2-1 0,-13 2 0,-1 1 0,7 0 0,-2 0 0,-16-1 0,-7 1 0,9 5 0,-6 0 0,2 2 0,13 4 0,1 1 0,-2 0-862,-16-3 1,-3-1 0,6 4 861,-5 4 0,5 2 0,5-1 0,0 0-908,1 0 0,-2 0 908,-6 0 0,0 0 0,5 0 0,0 0 0,-7-5 0,3-1-507,20 6 0,2-2 507,-7-9 0,5 1 912,-18 8-912,7-8 2285,35 10-2285,24-3 521,3 3 0,13-4 0,1 4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1.9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 24575,'8'0'0,"-2"0"0,12 0 0,-6 0 0,0 0 0,-3-3 0,3 3 0,-3-3 0,0 3 0,3 0 0,-6 0 0,6 0 0,-3-3 0,0 2 0,3-1 0,-3 2 0,3 0 0,0 0 0,-5 0 0,-2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3.3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209 473 24575,'6'-9'0,"0"-1"0,0-2 0,0 0 0,0 0 0,0 0 0,-2 0 0,-2 2 0,1-1 0,-2 2 0,4-4 0,-4 1 0,1 0 0,-2 0 0,0 0 0,-2 0 0,1 0 0,-10-7 0,9 6 0,-8-6 0,6 7 0,-4 2 0,1-1 0,1 4 0,0-4 0,3 4 0,-3-4 0,0 4 0,0-5 0,-1 6 0,-1-3 0,-2 0 0,-2 0 0,3-1 0,0 1 0,0 1 0,0-2 0,-1 1 0,-1 0 0,-5 2 0,2-3 0,-4 2 0,8 2 0,1 1 0,1 2 0,1-4 0,1 4 0,3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5.4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0 241 24575,'15'0'0,"7"0"0,2 0 0,8 0 0,16-14 0,-20 11 0,18-20 0,-30 21 0,14-16 0,-13 16 0,13-16 0,-14 16 0,14-15 0,-6 14 0,1-11 0,5 12 0,-6-4 0,0 0 0,6 4 0,-14-4 0,7 0 0,-9 5 0,1-5 0,-1 0 0,1 4 0,-1-4 0,1 6 0,-1 0 0,1 0 0,7 0 0,-6 0 0,7 0 0,-9 0 0,-3 0 0,11 0 0,-1 0 0,3 0 0,6 0 0,-6 0 0,-3 0 0,1 0 0,-11 0 0,0 0 0,3 0 0,-3 0 0,0 0 0,0 0 0,-1-6 0,-2-2 0,6 1 0,-6-5 0,6 10 0,-6-4 0,13-3 0,-11 7 0,12-7 0,-14 3 0,-1 4 0,-4-4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6.2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0 778 24575,'0'-19'0,"3"3"0,3-24 0,3 1 0,1-20 0,4-30 0,-8-6 0,11-1 0,-11 21 0,9 20 0,-4 24 0,-2-5 0,5 11 0,-6 4 0,3 0 0,-7 1 0,2 0 0,-5 11 0,2-3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6.9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2 24575,'14'33'0,"-6"-14"0,9 14 0,-6-19 0,12 11 0,-7-3 0,30 26 0,-18-20 0,20 19 0,-16-34 0,0 23 0,-11-32 0,8 22 0,-16-18 0,3 2 0,-10-4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3.1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24575,'0'18'0,"0"15"0,0-3 0,0 36 0,0-20 0,0 23 0,8 0 0,-6-9 0,5 9 0,-7-26 0,4-4 0,-3-19 0,3 5 0,-1-12 0,-2 3 0,1-4 0,-2-14 0,0-11 0,0-2 0,0-4 0,0 14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4.0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0 121 24575,'9'-12'0,"7"2"0,-3-2 0,6 4 0,-7-4 0,6 0 0,-4 2 0,10-2 0,-10 5 0,4 0 0,-8 1 0,-2 3 0,1-3 0,-2 5 0,1-1 0,-2 2 0,0 2 0,3 2 0,-2 4 0,1 2 0,4 8 0,-8-4 0,8 11 0,-11-12 0,3 6 0,-4-7 0,0-3 0,0 2 0,-6-1 0,0-1 0,-6 0 0,-1-3 0,1-3 0,0 2 0,0-4 0,0 4 0,0-4 0,2 4 0,2-4 0,4 2 0,2-3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5.0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63 1 24575,'-7'20'0,"-6"5"0,6-12 0,-6 12 0,5-5 0,4 0 0,0 5 0,4-11 0,-3 4 0,2 0 0,-2-4 0,3 4 0,0-6 0,0 0 0,0 0 0,3 0 0,-2 7 0,4-6 0,-4 6 0,4-7 0,-2 0 0,1-3 0,1 0 0,-4-1 0,4 2 0,-2 2 0,3-3 0,0 0 0,0-3 0,3-3 0,-2 2 0,1-4 0,-2 4 0,-2-4 0,-2 2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6.2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100 24 24575,'-9'2'0,"0"2"0,-1 4 0,-8 4 0,10 1 0,-7 1 0,8 5 0,-1 1 0,0 0 0,4 5 0,1-5 0,3 6 0,0 0 0,0-6 0,0-1 0,5-7 0,-1 0 0,8 0 0,-6 0 0,6-3 0,-3 2 0,3-7 0,0 4 0,0-4 0,6-1 0,-4 2 0,11-4 0,-5 2 0,-3-3 0,1 0 0,-12 0 0,6 0 0,-3-6 0,0 2 0,0-7 0,2-5 0,-6-4 0,15-20 0,-17 10 0,10-9 0,-9 12 0,-3 7 0,2-5 0,-3 11 0,0-4 0,0 6 0,0 0 0,0 0 0,-2-1 0,1 1 0,-4 3 0,-1 0 0,-4 3 0,-8 3 0,4 0 0,-5 0 0,7 2 0,0-1 0,0 2 0,0 0 0,2 0 0,4 0 0,4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6.8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 24575,'9'0'0,"0"0"0,0 0 0,3 0 0,-6 0 0,6 0 0,-3-3 0,3 3 0,-3-3 0,0 3 0,-6 0 0,0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0:00.7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481 0 24575,'-17'5'0,"-3"-4"0,-2 9 0,-7-4 0,7 10 0,-8 0 0,0 4 0,0 0 0,-8 12 0,13-12 0,-7 16 0,21-21 0,-5 6 0,3 0 0,0 2 0,-6 7 0,3 0 0,-2 14 0,3-10 0,-2 11 0,6-15 0,0-1 0,3 1 0,6 0 0,-9 15 0,9-11 0,-1 10 0,5-21 0,11 5 0,-8-13 0,8 6 0,-1 0 0,7-3 0,-1 4 0,6 2 0,-10-12 0,2 5 0,-2-7 0,0-3 0,-1 6 0,8 1 0,-6 0 0,14 1 0,-7 1 0,8-1 0,0 5 0,15 5 0,-12-3 0,5 0 0,-10-7 0,-16-5 0,8-2 0,-9-1 0,2-3 0,1-1 0,0 0 0,6-3 0,3 3 0,22-3 0,18 9 0,4-7 0,12 7 0,-31-9 0,-3 4 0,-15-3 0,0 4 0,-8-5 0,6 0 0,8-9 0,-3 2 0,11-8 0,-15 5 0,1-4 0,15 0 0,-11-6 0,10 7 0,-18-11 0,11-5 0,-2-11 0,0 1 0,10-7 0,-22 14 0,9-6 0,-18 15 0,2 2 0,-12 0 0,5 6 0,-8-13 0,2 5 0,-3-7 0,0 0 0,-4 0 0,-14-28 0,-11 13 0,3-15 0,-10 26 0,7-3 0,2 10 0,-10-7 0,11 10 0,-4 4 0,0 0 0,0 4 0,-15-8 0,12 11 0,-12-6 0,0 6 0,-4 0 0,-14 4 0,-15 2 0,10 0 0,-10 5 0,15-12 0,-1 12 0,15-5 0,5 7 0,18 0 0,7 0 0,9 0 0,7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7.5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 0 24575,'0'27'0,"-7"12"0,6 17 0,-12 3 0,12 24 0,-5-24 0,6 10 0,0-26 0,0-4 0,2-19 0,-1-4 0,2-7 0,-3-6 0,0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8.2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46 1 24575,'-10'39'0,"-4"4"0,13 13 0,-12 0 0,12-13 0,-6-4 0,7-12 0,0-7 0,0-2 0,3-8 0,-2-4 0,1-4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8.9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 24575,'2'-6'0,"8"-1"0,10 3 0,20 0 0,-11 4 0,4 0 0,-17 0 0,-4 0 0,-3-3 0,0 3 0,9-3 0,-7 3 0,7 0 0,-8 0 0,-4 0 0,-4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9.8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1 490 24575,'18'-11'0,"-4"3"0,4-6 0,-3-2 0,0-4 0,-1-6 0,2-1 0,-10 1 0,8-14 0,-12 10 0,4-9 0,-6 12 0,0 1 0,0-1 0,-3 7 0,-1-5 0,-3 11 0,0-4 0,-5-1 0,2 8 0,-4-7 0,4 9 0,2-1 0,4 4 0,1 4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12.68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24575,'9'0'0,"0"3"0,9 1 0,-4 3 0,11 1 0,-12-1 0,12 1 0,-11-2 0,4 2 0,-6-2 0,-3 0 0,3-3 0,-6 2 0,6-4 0,-3 4 0,0-4 0,3 2 0,-3-1 0,0-1 0,3 4 0,-3-1 0,3 2 0,-3-3 0,3 2 0,-6-4 0,6 2 0,-3-1 0,6-1 0,-5 2 0,1-3 0,-2 2 0,-3-1 0,6 2 0,-6-3 0,6 2 0,-3-1 0,3 4 0,0-4 0,-3 2 0,3-3 0,-3 2 0,-2-1 0,-2 1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13.6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24575,'15'17'0,"13"14"0,-7-16 0,6 9 0,-2-8 0,-14-9 0,4 5 0,-9-6 0,0 2 0,-3-1 0,0 4 0,-7 5 0,3-2 0,-6 4 0,4-6 0,-4 6 0,0-4 0,0 2 0,-2-5 0,2-2 0,-1 1 0,1-2 0,1-2 0,3-2 0,0-2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15.4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1 375 24575,'6'-2'0,"1"-8"0,1-10 0,-3-20 0,6 10 0,-9-23 0,10 23 0,-11-9 0,6 19 0,1-5 0,-3 11 0,6-11 0,-7 11 0,3-4 0,-1 6 0,0 2 0,0 4 0,3 6 0,3 13 0,3 4 0,7 22 0,-3-9 0,18 28 0,-21-33 0,16 19 0,-22-31 0,2 6 0,-4-10 0,1-8 0,0-6 0,6-13 0,11-9 0,-8-15 0,10 6 0,-17 2 0,2 10 0,-7 13 0,-1-7 0,0 11 0,-2-5 0,1 3 0,4 0 0,-7-3 0,7 5 0,-5 4 0,4 13 0,10 20 0,-10 0 0,13 9 0,-18 1 0,6-17 0,-5 15 0,-2-18 0,3 0 0,-4-1 0,3-7 0,-2-3 0,1 0 0,-2-1 0,0-1 0,0 4 0,0-1 0,3-1 0,-2-3 0,1-3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16.52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24575,'4'5'0,"-2"2"0,-2 5 0,0 0 0,0 19 0,0-7 0,4 15 0,-3-12 0,9 12 0,-8-9 0,7 3 0,-9-14 0,3-7 0,-3-3 0,0 0 0,0-3 0,0 2 0,0 2 0,0-1 0,0 0 0,0-3 0,5-3 0,8 0 0,21-3 0,-5 0 0,11 0 0,-14-4 0,-6 3 0,-4-6 0,-7 6 0,-3-1 0,0 2 0,2 0 0,-1 0 0,-1 0 0,-3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23.4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309 1165 24575,'-6'-6'0,"0"0"0,0-3 0,-3-1 0,0-2 0,-4 0 0,-1-6 0,1 4 0,-4-11 0,4 11 0,-4-11 0,7 12 0,-4-6 0,7 7 0,-2 3 0,6 0 0,-2 3 0,1-3 0,1 2 0,-3-4 0,6 1 0,-8-2 0,2-6 0,0 7 0,-2-14 0,4 17 0,-3-10 0,4 11 0,-3-4 0,0-9 0,-1 5 0,-2-6 0,6 10 0,-2 2 0,4-4 0,-5 1 0,3 0 0,-3 0 0,3 0 0,0 0 0,3 0 0,-3 0 0,2 0 0,-1 2 0,2-1 0,0 1 0,0-2 0,0 0 0,0 3 0,0-3 0,0 5 0,0-4 0,0 1 0,-3-2 0,2 3 0,-1-3 0,2 3 0,0-3 0,0 0 0,0 0 0,-3 0 0,2-1 0,-2 1 0,3 0 0,0 0 0,0 0 0,0 0 0,-2 0 0,1 0 0,-2-1 0,3 1 0,0 0 0,0 0 0,0 0 0,0 0 0,0 0 0,0 0 0,0 2 0,0-1 0,3 4 0,-2-4 0,1 4 0,1-5 0,-2 3 0,1-3 0,1 0 0,-2 2 0,1 1 0,1 1 0,-2-2 0,1-2 0,1 3 0,-2 0 0,1 0 0,1 2 0,-2-1 0,1 1 0,-2-1 0,3-2 0,-2 1 0,1 3 0,-2 3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24.8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0 209 24575,'3'4'0,"0"-7"0,3-4 0,0-5 0,5-6 0,-3 4 0,3-5 0,-3 7 0,-1 0 0,2 0 0,-3 3 0,0-3 0,0 3 0,0-3 0,-3 2 0,2 1 0,-1 3 0,-1-3 0,2 5 0,-1-4 0,-1 5 0,2-3 0,-1 0 0,11 6 0,9 17 0,17 4 0,9 13 0,0 0 0,-9-9 0,6 8 0,-24-16 0,15 4 0,-27-11 0,7 1 0,-9-2 0,3-2 0,-3 1 0,3-2 0,-3 0 0,-2-2 0,-2-2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21.7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1 180 24575,'7'-14'0,"2"0"0,-4 1 0,4-1 0,1-7 0,-2 8 0,5-7 0,-5 2 0,0-4 0,-2 5 0,-2 4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39.3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 0 24575,'-4'19'0,"3"1"0,-3 19 0,0-9 0,4 9 0,-4-12 0,0-1 0,3 14 0,-3-11 0,4 11 0,0-20 0,0 5 0,0-12 0,0 12 0,0-14 0,0 13 0,2-13 0,5 27 0,-3-15 0,7 17 0,-4 0 0,-2-11 0,8 24 0,-12-23 0,12 22 0,-12-9 0,9 0 0,-3 10 0,-1-11 0,0 14 0,1 16 0,-2 0 0,-1-7 0,6 15 0,0-6 0,-9-41 0,13 32 0,-12-35 0,4 10 0,-2-14 0,-3-6 0,3 5 0,-2-11 0,-1 10 0,2-10 0,1 11 0,-3-5 0,2 6 0,-3 1 0,0-1 0,0 0 0,0 1 0,0-1 0,-2-6 0,1 5 0,-2-11 0,3 4 0,-4 1 0,3-6 0,-2 6 0,0-7 0,2 0 0,-2-3 0,3 2 0,0 5 0,0-5 0,0 7 0,3-9 0,-2 3 0,1-3 0,-2 3 0,0-3 0,0 3 0,0 0 0,3 0 0,-2 0 0,1 0 0,-2 0 0,3 0 0,-2 0 0,1 0 0,-2 0 0,0-3 0,3 3 0,-2-3 0,1 0 0,-2 3 0,0-3 0,0 3 0,3 0 0,-2-3 0,1 0 0,-2-3 0,0 3 0,3 0 0,-2 0 0,1 3 0,-2-3 0,0 0 0,0 3 0,0-3 0,0 9 0,3-4 0,-2 4 0,4-6 0,-4 0 0,1 0 0,-2 0 0,3 0 0,-2 0 0,1 0 0,-2-2 0,0 1 0,3-4 0,-2 1 0,1-2 0,-2 0 0,0 0 0,0 3 0,3-2 0,-2 1 0,1-2 0,-2 0 0,0 0 0,0 0 0,0 3 0,3 0 0,-2 3 0,1-2 0,-2 1 0,0-7 0,0 1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0.5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1 264 24575,'4'-19'0,"-1"5"0,6-11 0,-2 5 0,2-6 0,-1 6 0,0-5 0,-2 11 0,2-4 0,-2 5 0,0 1 0,0 0 0,0 0 0,0 5 0,-3-1 0,2 5 0,-1-3 0,-1 0 0,2 2 0,-1 4 0,7 13 0,16 23 0,10 13 0,-1 1 0,12 14 0,-16-26 0,3 9 0,-12-20 0,-11-12 0,-6-6 0,0-3 0,-3-3 0,0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2.4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24575,'12'28'0,"-1"-7"0,12 18 0,-6-12 0,-2-7 0,0-2 0,-6-6 0,2 0 0,-1-3 0,-1 0 0,0-3 0,-1 0 0,2 3 0,-1-3 0,0 0 0,-3 0 0,0-3 0,0 0 0,0 3 0,0-3 0,0 6 0,0-5 0,0 4 0,0-2 0,0 0 0,0 0 0,0 0 0,0-3 0,0-2 0,0-5 0,0-5 0,1-10 0,9-14 0,-3-10 0,14-13 0,-10 13 0,2 10 0,-7 17 0,-3 5 0,-3 7 0,-3-2 0,0 6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4.1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21 397 24575,'-3'-12'0,"0"0"0,3 3 0,-2-3 0,1 3 0,-2-1 0,3-1 0,0-5 0,0 2 0,0-11 0,-4 5 0,3-19 0,-3 15 0,4-14 0,0 24 0,0-4 0,0 8 0,0 2 0,3 1 0,-2 1 0,4 0 0,-2 3 0,6 3 0,-2 6 0,4 0 0,-4 6 0,1-3 0,-2 0 0,0 3 0,0-6 0,-2 3 0,-2 0 0,1-3 0,0 6 0,1-3 0,-2 0 0,4-8 0,-5-5 0,10-28 0,-5 9 0,1-17 0,0 20 0,-7-5 0,6 12 0,-3-6 0,3 12 0,0 2 0,0 8 0,0 0 0,0 6 0,5 6 0,-2 5 0,7 7 0,-6-1 0,3 1 0,-8 12 0,-1-9 0,-1 9 0,-2-19 0,3 5 0,-4-11 0,3 4 0,-2-8 0,1-4 0,-2-4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5.0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81 0 24575,'-12'6'0,"-3"7"0,5 0 0,-5 25 0,7-15 0,-3 17 0,6-14 0,1 1 0,4-1 0,0-6 0,3-4 0,-3-7 0,6-1 0,-3-1 0,6 2 0,-3-3 0,3 0 0,0-3 0,0 2 0,3-4 0,0 2 0,0-3 0,0 0 0,0-6 0,-3 2 0,0-5 0,-3 1 0,0 1 0,0-2 0,-3 0 0,0-7 0,0 3 0,-3-6 0,3 1 0,-3 7 0,0-7 0,0 8 0,0 1 0,-3-3 0,0 6 0,-1-3 0,-1 3 0,-1-3 0,-1 5 0,-4-4 0,1 7 0,4-2 0,0 3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5.6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18 257 24575,'0'-15'0,"0"-3"0,0-22 0,-6-2 0,4 5 0,-4 5 0,3 20 0,2 0 0,1 0 0,6 3 0,1 2 0,4 2 0,-1 2 0,2-1 0,0 2 0,0-1 0,-3 2 0,0-2 0,-3 3 0,2 0 0,-4 0 0,2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6.3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1 177 24575,'8'0'0,"8"0"0,-2-5 0,24-3 0,-8-17 0,11 6 0,-8-10 0,-13 14 0,-4 3 0,-7 1 0,-3 1 0,-3 1 0,0 0 0,-3 3 0,0 0 0,-3 2 0,0 2 0,-6-1 0,-1 2 0,-2-1 0,0 2 0,0 0 0,0 2 0,0-1 0,2 4 0,2 1 0,4 4 0,-1-1 0,1 2 0,1 5 0,0-2 0,3 10 0,0-10 0,0 11 0,0-12 0,3 6 0,0-7 0,3-3 0,-2 0 0,1-3 0,-2 2 0,3-4 0,3 4 0,0-4 0,1-1 0,7 0 0,1-3 0,-4 0 0,-2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7.4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142 165 24575,'-8'0'0,"-2"0"0,-2 0 0,-6 0 0,7 3 0,-7-2 0,11 4 0,-5-2 0,6 6 0,-3-2 0,3 1 0,0 1 0,2-2 0,-1 1 0,4 1 0,-4-2 0,4 4 0,-2-2 0,6 3 0,0 0 0,3 0 0,0-2 0,3-2 0,-2-2 0,4-2 0,-2-2 0,1 1 0,1-2 0,-2-1 0,10-5 0,-6-1 0,6-4 0,-7 0 0,1-21 0,-3 7 0,-2-29 0,-5-3 0,-3 10 0,0-7 0,0 33 0,0 4 0,0 15 0,0 12 0,8 9 0,2 6 0,8 1 0,10 6 0,-10-11 0,7 3 0,-6-14 0,-8-2 0,4-2 0,-12-4 0,0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7.9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78 1 24575,'-18'11'0,"4"-1"0,-5 4 0,10-2 0,-1 7 0,6-6 0,0 6 0,7-7 0,0 0 0,9 6 0,-2-7 0,10 9 0,0-15 0,0 5 0,-1-9 0,-7 2 0,-3-6 0,3 0 0,-8-1 0,1 2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8.3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24575,'3'3'0,"0"9"0,3 18 0,-4 13 0,10 13 0,-6-13 0,7 10 0,-4-24 0,-1 11 0,-2-20 0,-5-4 0,4-8 0,-4-4 0,2-2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22.1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1 238 24575,'7'-10'0,"2"-1"0,-1-3 0,5 0 0,-4-6 0,4 4 0,2-12 0,-3 5 0,1 0 0,-3-5 0,-3 13 0,-2-6 0,-2 13 0,-3 2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8.7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0 121 24575,'0'-9'0,"3"0"0,3-3 0,9 1 0,5-3 0,7 0 0,-7-2 0,5 3 0,-12 2 0,3 5 0,-10 1 0,-3 5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9.1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24575,'16'40'0,"-1"3"0,5 13 0,-6-13 0,2-10 0,-9-15 0,-4-11 0,0-2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9.6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70 24575,'8'20'0,"-1"-1"0,-1-10 0,0 0 0,0-3 0,0-3 0,0 0 0,3-3 0,0-3 0,3-3 0,0-1 0,0-4 0,0 1 0,0-2 0,3-6 0,-4-3 0,0 1 0,-4 2 0,-3 11 0,-2 2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0.1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41 179 24575,'12'-8'0,"0"1"0,0-5 0,2-3 0,-3-6 0,2-5 0,-4-1 0,-4 7 0,1 2 0,-5 8 0,-1 1 0,-3 6 0,-4 0 0,-1 3 0,1 3 0,-5 3 0,-3 6 0,2 7 0,-5-3 0,5 9 0,2-5 0,-2 6 0,5-6 0,3 5 0,3-11 0,2 1 0,0-6 0,2-3 0,2 0 0,4 0 0,8-3 0,17 6 0,23-7 0,17 4 0,-14-6 0,-18 0 0,-29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0.8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24575,'0'27'0,"0"12"0,6 4 0,2 13 0,-1-13 0,3-4 0,-6-19 0,3-4 0,-3-10 0,-2-3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1.3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20 159 24575,'12'-6'0,"-2"-3"0,3-7 0,-4-4 0,3 0 0,-4-5 0,-2 11 0,-1-4 0,-2 8 0,-3 2 0,-3 2 0,-1 2 0,-4 1 0,-2 3 0,-2 3 0,0 0 0,2 6 0,0 7 0,1-3 0,0 12 0,3-5 0,2 7 0,4-1 0,0-6 0,4 5 0,-1-11 0,7 4 0,0-6 0,-1-3 0,2-3 0,-1-3 0,2 0 0,6-3 0,2 3 0,6-7 0,1-1 0,-12 0 0,-4 1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1.9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79 0 24575,'-6'0'0,"0"0"0,-3 0 0,2 3 0,-4 3 0,1 3 0,0 10 0,-1 1 0,6 0 0,1 5 0,4-12 0,0 3 0,3-5 0,3-4 0,1-1 0,4-6 0,-2-3 0,3-6 0,-2-1 0,4-8 0,-7 4 0,4-2 0,-5 15 0,3 5 0,-1 15 0,1-6 0,-2 6 0,-1-10 0,-3-3 0,0-3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2.2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1 196 24575,'8'-56'0,"-2"13"0,-2 3 0,-3 20 0,5 4 0,-5 7 0,7 3 0,-7 3 0,5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2.8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1 186 24575,'0'-12'0,"0"-20"0,0 9 0,0-17 0,0 20 0,0 2 0,0 8 0,0 2 0,5 1 0,-1 1 0,7 0 0,-1 3 0,15 19 0,-12-6 0,14 21 0,-19-11 0,9 7 0,-9-10 0,4 1 0,-6-17 0,-3 4 0,0-8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3.1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24575,'9'6'0,"-1"7"0,6 7 0,0 6 0,3 1 0,-4-7 0,1-5 0,-8-6 0,6-6 0,-8 0 0,1-3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16:01:36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24575,'6'49'0,"-2"-6"0,2 16 0,-5-17 0,7-2 0,-7-11 0,2-15 0,-3-3 0,0-6 0,0-3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22.7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1 247 24575,'10'-10'0,"7"1"0,6-8 0,22-3 0,3-7 0,16-5 0,-1 1 0,-15 9 0,18-20 0,-44 32 0,13-16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3.5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1 157 24575,'3'-9'0,"0"0"0,0-4 0,-3 1 0,6 0 0,-2-6 0,4-2 0,-1-1 0,3 6 0,-3 3 0,1 5 0,-2 1 0,0 4 0,3 4 0,0 4 0,6 10 0,0 4 0,1 20 0,6 2 0,-9 1 0,8-3 0,-12-20 0,-1-5 0,-5-9 0,-3-3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4.3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84 7 24575,'-9'-4'0,"2"1"0,-4 3 0,1 6 0,-2 0 0,3 6 0,-3 0 0,8 0 0,-1 7 0,5-6 0,0 6 0,0-7 0,5-3 0,2 0 0,11-2 0,-4-3 0,24 6 0,-21-9 0,21 6 0,-25-13 0,6 2 0,-10-7 0,2 1 0,-4-2 0,2 0 0,-6-7 0,0 6 0,-3-6 0,0 1 0,0 7 0,0 3 0,8 19 0,6 22 0,5-3 0,7 22 0,-2-9 0,4 13 0,-7 0 0,9 13 0,-17-23 0,10 20 0,-18-36 0,1 3 0,-6-8 0,0-12 0,-5 6 0,0-1 0,-13-2 0,8 3 0,-14-5 0,6 0 0,-2-8 0,-18 1 0,15-7 0,-30 0 0,23-8 0,-23-6 0,10-9 0,7 2 0,4 1 0,20 8 0,5 6 0,2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4.8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24575,'0'0'0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5.4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59 24575,'6'-6'0,"9"-2"0,16-1 0,-2-1 0,24-3 0,-10 7 0,-7 0 0,-7 6 0,-20 0 0,-2 12 0,-3-4 0,-1 17 0,-3-5 0,0 6 0,-2-6 0,-7 5 0,4-14 0,-5 4 0,9-9 0,-2 0 0,3-3 0,0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08T17:10:41.87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5477 4801 16383 0 0,'0'-5'0'0'0,"24"-25"0"0"0,12-12 0 0 0,9-4 0 0 0,3 6 0 0 0,2 6 0 0 0,-3 7 0 0 0,-5 9 0 0 0,-4 13 0 0 0,-4 6 0 0 0,1 9 0 0 0,0 6 0 0 0,-1 6 0 0 0,-7 4 0 0 0,-3 2 0 0 0,-1 1 0 0 0,0 5 0 0 0,-3 2 0 0 0,-1 8 0 0 0,1 11 0 0 0,-2 11 0 0 0,0 8 0 0 0,-3 11 0 0 0,-4-1 0 0 0,-4-9 0 0 0,2-3 0 0 0,-1-4 0 0 0,-2-5 0 0 0,-6-8 0 0 0,-4-9 0 0 0,-5-11 0 0 0,-7-9 0 0 0,-4-7 0 0 0,-5-7 0 0 0,-1-6 0 0 0,-3-4 0 0 0,1-2 0 0 0,-1-2 0 0 0,0 1 0 0 0,0-1 0 0 0,1 1 0 0 0,0 0 0 0 0,0 1 0 0 0,0-1 0 0 0,5-3 0 0 0,6-12 0 0 0,6-7 0 0 0,0-5 0 0 0,3-7 0 0 0,-3-2 0 0 0,0 0 0 0 0,3 2 0 0 0,2 2 0 0 0,7-2 0 0 0,9-1 0 0 0,6-3 0 0 0,11 4 0 0 0,4 5 0 0 0,3 6 0 0 0,10 13 0 0 0,1 12 0 0 0,-6 11 0 0 0,-6 9 0 0 0,-3 4 0 0 0,-2 4 0 0 0,4 6 0 0 0,0 1 0 0 0,1 1 0 0 0,-2 2 0 0 0,-5 4 0 0 0,-3-5 0 0 0,0-4 0 0 0,0-3 0 0 0,2-3 0 0 0,0-5 0 0 0,-3-2 0 0 0,3-1 0 0 0,3 7 0 0 0,1-2 0 0 0,1-4 0 0 0,-1-7 0 0 0,-4-1 0 0 0,-3-2 0 0 0,0-3 0 0 0,1 2 0 0 0,-3-1 0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08T17:10:41.87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11430 4710 16383 0 0,'0'0'0'0'0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08T17:10:41.91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3972 10571 16383 0 0,'-5'5'0'0'0,"-6"11"0"0"0,-10 21 0 0 0,-22 48 0 0 0,-2 18 0 0 0,1 6 0 0 0,-1 4 0 0 0,6-9 0 0 0,11-11 0 0 0,10-9 0 0 0,3-3 0 0 0,4 7 0 0 0,-1 18 0 0 0,-2 19 0 0 0,-5 16 0 0 0,2 23 0 0 0,-2 21 0 0 0,-1 7 0 0 0,-3 28 0 0 0,2-5 0 0 0,1 28 0 0 0,4 15 0 0 0,4-18 0 0 0,-1 8 0 0 0,3-25 0 0 0,-3-31 0 0 0,2 27 0 0 0,2-9 0 0 0,-7 64 0 0 0,5-1 0 0 0,3-27 0 0 0,13 14 0 0 0,6-26 0 0 0,5-44 0 0 0,1-36 0 0 0,-4-39 0 0 0,2-29 0 0 0,7 32 0 0 0,5 5 0 0 0,-3-9 0 0 0,1 0 0 0 0,-1-14 0 0 0,-4-6 0 0 0,0-4 0 0 0,-4-9 0 0 0,0-12 0 0 0,-2-10 0 0 0,-4-9 0 0 0,1 6 0 0 0,-1-3 0 0 0,2-5 0 0 0,-1-1 0 0 0,-2 10 0 0 0,2 10 0 0 0,-1 12 0 0 0,3 12 0 0 0,8 4 0 0 0,6 1 0 0 0,-2-7 0 0 0,9-5 0 0 0,8 3 0 0 0,35 34 0 0 0,14 6 0 0 0,10-5 0 0 0,11-4 0 0 0,11-13 0 0 0,-1-19 0 0 0,-13-20 0 0 0,-5-16 0 0 0,3-7 0 0 0,2-2 0 0 0,54 2 0 0 0,42-1 0 0 0,33-9 0 0 0,-10-9 0 0 0,-20-4 0 0 0,-31-6 0 0 0,-31-5 0 0 0,6-4 0 0 0,-3-3 0 0 0,-8 3 0 0 0,-10 1 0 0 0,2-1 0 0 0,2-1 0 0 0,16-2 0 0 0,0 0 0 0 0,4-2 0 0 0,-1 1 0 0 0,2-2 0 0 0,-7 1 0 0 0,-1 0 0 0 0,13 0 0 0 0,22 0 0 0 0,-2 4 0 0 0,-8 2 0 0 0,-14 10 0 0 0,-6 1 0 0 0,-6-1 0 0 0,2-4 0 0 0,21-4 0 0 0,7-4 0 0 0,15 3 0 0 0,-1 0 0 0 0,-10-1 0 0 0,3 3 0 0 0,7 5 0 0 0,0-1 0 0 0,-9-1 0 0 0,-21 1 0 0 0,-14-1 0 0 0,-19-3 0 0 0,-6-3 0 0 0,-1-3 0 0 0,2-6 0 0 0,-9-2 0 0 0,46-11 0 0 0,34-2 0 0 0,3 2 0 0 0,24 4 0 0 0,9 3 0 0 0,16 4 0 0 0,0 3 0 0 0,-28 1 0 0 0,-36 1 0 0 0,-26 1 0 0 0,-30 5 0 0 0,-32 1 0 0 0,-27-1 0 0 0,-15-5 0 0 0,2-9 0 0 0,54-11 0 0 0,41-3 0 0 0,29-8 0 0 0,64-2 0 0 0,43 3 0 0 0,-8 7 0 0 0,-37 7 0 0 0,-40 7 0 0 0,-35 4 0 0 0,58 2 0 0 0,29 3 0 0 0,0 0 0 0 0,0 1 0 0 0,4-11 0 0 0,-3-2 0 0 0,-2-1 0 0 0,3-2 0 0 0,25-8 0 0 0,-12-1 0 0 0,-8 4 0 0 0,-29 5 0 0 0,-40 0 0 0 0,-38 3 0 0 0,-30 3 0 0 0,1-2 0 0 0,-5 0 0 0 0,0 3 0 0 0,23-2 0 0 0,21-1 0 0 0,1-2 0 0 0,-17 0 0 0 0,-15-2 0 0 0,-25 1 0 0 0,-20 3 0 0 0,12 3 0 0 0,18-2 0 0 0,13-9 0 0 0,18-1 0 0 0,7-3 0 0 0,6 3 0 0 0,-5 0 0 0 0,-10 3 0 0 0,-2 5 0 0 0,4-2 0 0 0,-9 3 0 0 0,-9-3 0 0 0,20 2 0 0 0,52-8 0 0 0,62-9 0 0 0,15 0 0 0 0,-2 0 0 0 0,-24-1 0 0 0,-27 1 0 0 0,-23-4 0 0 0,-17-3 0 0 0,-17 2 0 0 0,-13 5 0 0 0,19-7 0 0 0,55-1 0 0 0,27 4 0 0 0,13-1 0 0 0,-7 1 0 0 0,-19-5 0 0 0,-37 0 0 0 0,-35 6 0 0 0,-41 8 0 0 0,-33 9 0 0 0,-34 1 0 0 0,-22 3 0 0 0,19-1 0 0 0,76-4 0 0 0,33-4 0 0 0,7 1 0 0 0,-17 4 0 0 0,-31-1 0 0 0,-28 3 0 0 0,-21 3 0 0 0,-15 3 0 0 0,-8 3 0 0 0,-5 1 0 0 0,3 2 0 0 0,40 0 0 0 0,42 1 0 0 0,12-1 0 0 0,-15 1 0 0 0,-25-1 0 0 0,-26 0 0 0 0,2-4 0 0 0,37-2 0 0 0,99-10 0 0 0,45-1 0 0 0,-9-3 0 0 0,-20-3 0 0 0,-44 2 0 0 0,-51 6 0 0 0,-45 4 0 0 0,-24 0 0 0 0,90-12 0 0 0,54-3 0 0 0,9-1 0 0 0,24-1 0 0 0,-26 4 0 0 0,-46 6 0 0 0,-48 7 0 0 0,-38 4 0 0 0,33-10 0 0 0,38-2 0 0 0,34-3 0 0 0,21 2 0 0 0,17 0 0 0 0,-13-1 0 0 0,-35 3 0 0 0,-39-1 0 0 0,-25-6 0 0 0,-25 1 0 0 0,-14 0 0 0 0,21 0 0 0 0,7-2 0 0 0,4 4 0 0 0,-9 6 0 0 0,-12 6 0 0 0,-8-1 0 0 0,33-7 0 0 0,15-1 0 0 0,-5 2 0 0 0,-16 5 0 0 0,-17 4 0 0 0,-20 4 0 0 0,0-3 0 0 0,-3 0 0 0 0,5 2 0 0 0,8-4 0 0 0,9 0 0 0 0,2 2 0 0 0,36-3 0 0 0,15 0 0 0 0,-4-3 0 0 0,-7-4 0 0 0,-8-3 0 0 0,-12 1 0 0 0,12-1 0 0 0,13-2 0 0 0,1-10 0 0 0,4-16 0 0 0,-8-12 0 0 0,-14-2 0 0 0,-14-4 0 0 0,-11-9 0 0 0,9-26 0 0 0,7-14 0 0 0,-4-2 0 0 0,-10 4 0 0 0,-14 8 0 0 0,2-11 0 0 0,-9-1 0 0 0,5-22 0 0 0,16-50 0 0 0,-5-11 0 0 0,-4 9 0 0 0,-13 19 0 0 0,-6-15 0 0 0,-2-40 0 0 0,-3-6 0 0 0,-9-6 0 0 0,-15 14 0 0 0,-14 17 0 0 0,-14-17 0 0 0,-8-9 0 0 0,-7 2 0 0 0,-3 3 0 0 0,3-2 0 0 0,1-47 0 0 0,1-14 0 0 0,-1 10 0 0 0,-6 24 0 0 0,-7 22 0 0 0,-11 15 0 0 0,-7 15 0 0 0,-8-13 0 0 0,-7-17 0 0 0,-1 8 0 0 0,-8 19 0 0 0,-9 12 0 0 0,2 25 0 0 0,10 28 0 0 0,9 34 0 0 0,7 26 0 0 0,3 22 0 0 0,8 17 0 0 0,3 12 0 0 0,-1 7 0 0 0,-1 2 0 0 0,-2 1 0 0 0,-11-4 0 0 0,-10-9 0 0 0,-15-6 0 0 0,-13-1 0 0 0,-32-22 0 0 0,-21-19 0 0 0,-9 1 0 0 0,-10-1 0 0 0,11 6 0 0 0,17 5 0 0 0,15 12 0 0 0,11 10 0 0 0,10 15 0 0 0,15 8 0 0 0,-6 4 0 0 0,0 7 0 0 0,-6-4 0 0 0,-5-3 0 0 0,2-2 0 0 0,-9-6 0 0 0,-18-2 0 0 0,0 4 0 0 0,14 3 0 0 0,-2 6 0 0 0,-7 6 0 0 0,-2 2 0 0 0,-1 2 0 0 0,-7-1 0 0 0,-17 1 0 0 0,-1 3 0 0 0,12 2 0 0 0,12 3 0 0 0,15-4 0 0 0,12 0 0 0 0,2 2 0 0 0,9 0 0 0 0,2 2 0 0 0,-17 6 0 0 0,-3 3 0 0 0,-1 0 0 0 0,0-1 0 0 0,0-2 0 0 0,6 0 0 0 0,2-2 0 0 0,-4 4 0 0 0,-12 2 0 0 0,-27 8 0 0 0,-17 2 0 0 0,-8-1 0 0 0,-17 0 0 0 0,-5 3 0 0 0,13-2 0 0 0,23-4 0 0 0,20 0 0 0 0,15-1 0 0 0,11 1 0 0 0,-5-1 0 0 0,5-2 0 0 0,11-4 0 0 0,6-2 0 0 0,-19 2 0 0 0,-13 1 0 0 0,-61 8 0 0 0,-30 7 0 0 0,-2-1 0 0 0,9-3 0 0 0,12-1 0 0 0,22-3 0 0 0,13 1 0 0 0,-17 2 0 0 0,-11-1 0 0 0,-5-3 0 0 0,-73 0 0 0 0,-18 8 0 0 0,-12 0 0 0 0,27 1 0 0 0,41-2 0 0 0,33-1 0 0 0,26-4 0 0 0,20-3 0 0 0,3-5 0 0 0,-1 2 0 0 0,-16-1 0 0 0,-132 3 0 0 0,-51 0 0 0 0,-19-3 0 0 0,8-2 0 0 0,46-2 0 0 0,34-2 0 0 0,47-1 0 0 0,40-1 0 0 0,44 0 0 0 0,39-1 0 0 0,28 1 0 0 0,21-1 0 0 0,1 6 0 0 0,-7 1 0 0 0,-15 0 0 0 0,-12-1 0 0 0,-17-2 0 0 0,-18-1 0 0 0,-25 0 0 0 0,-3-2 0 0 0,-4 0 0 0 0,-6 0 0 0 0,-8-5 0 0 0,-15-2 0 0 0,-32-4 0 0 0,-30 0 0 0 0,-23 2 0 0 0,-11-3 0 0 0,24 1 0 0 0,38 2 0 0 0,45 3 0 0 0,43 3 0 0 0,31 1 0 0 0,25 1 0 0 0,17 1 0 0 0,1 5 0 0 0,-2 2 0 0 0,-18 0 0 0 0,-47 2 0 0 0,-20 1 0 0 0,-2 4 0 0 0,11-2 0 0 0,10-2 0 0 0,19-3 0 0 0,20-3 0 0 0,11 3 0 0 0,2 0 0 0 0,0 4 0 0 0,-39 5 0 0 0,-30-1 0 0 0,-10-3 0 0 0,-100 2 0 0 0,-48-7 0 0 0,4-4 0 0 0,36-3 0 0 0,49-1 0 0 0,38-1 0 0 0,-2 0 0 0 0,7 1 0 0 0,0 0 0 0 0,11 0 0 0 0,20 1 0 0 0,-3 0 0 0 0,-5-5 0 0 0,14-1 0 0 0,17 0 0 0 0,16 1 0 0 0,10 2 0 0 0,9 1 0 0 0,4 1 0 0 0,-6 0 0 0 0,-8 1 0 0 0,-5 0 0 0 0,-10-4 0 0 0,1-2 0 0 0,5 0 0 0 0,1-3 0 0 0,-13-1 0 0 0,-11 2 0 0 0,-7 2 0 0 0,-4-3 0 0 0,-6-4 0 0 0,-7-5 0 0 0,-10 1 0 0 0,8 3 0 0 0,13 4 0 0 0,1-1 0 0 0,1 1 0 0 0,2-2 0 0 0,9 1 0 0 0,4 2 0 0 0,9 3 0 0 0,5 2 0 0 0,3 2 0 0 0,-28-3 0 0 0,-9-2 0 0 0,6 2 0 0 0,3 1 0 0 0,-8 5 0 0 0,-32 4 0 0 0,-19 0 0 0 0,-13 0 0 0 0,-10-11 0 0 0,-38-5 0 0 0,-57-9 0 0 0,-11-1 0 0 0,-42-7 0 0 0,-5-8 0 0 0,28-3 0 0 0,29-4 0 0 0,35 5 0 0 0,32 5 0 0 0,7 3 0 0 0,20 1 0 0 0,24 7 0 0 0,21 6 0 0 0,9 2 0 0 0,13-2 0 0 0,9 1 0 0 0,0 5 0 0 0,-2 2 0 0 0,-1 4 0 0 0,6 2 0 0 0,-15 1 0 0 0,-20 2 0 0 0,-7-1 0 0 0,-1-4 0 0 0,-16-6 0 0 0,6-7 0 0 0,4 1 0 0 0,11-3 0 0 0,21 2 0 0 0,19 4 0 0 0,5 5 0 0 0,7 3 0 0 0,5 2 0 0 0,-13 3 0 0 0,-18 0 0 0 0,-10 1 0 0 0,4-1 0 0 0,9 1 0 0 0,-11 0 0 0 0,2-1 0 0 0,-9 0 0 0 0,5-4 0 0 0,-22-3 0 0 0,-40 6 0 0 0,-11 7 0 0 0,17 8 0 0 0,21 1 0 0 0,21 3 0 0 0,13-2 0 0 0,10 1 0 0 0,-20 3 0 0 0,-66 17 0 0 0,-10 1 0 0 0,18 0 0 0 0,10 7 0 0 0,25 1 0 0 0,-20 12 0 0 0,8 9 0 0 0,11 9 0 0 0,25-5 0 0 0,4 10 0 0 0,18 0 0 0 0,19-4 0 0 0,24-11 0 0 0,20-11 0 0 0,16-11 0 0 0,6-7 0 0 0,5-11 0 0 0,-29 19 0 0 0,-14 11 0 0 0,-3 1 0 0 0,3-9 0 0 0,-1 1 0 0 0,5 2 0 0 0,5 1 0 0 0,4 2 0 0 0,-1 1 0 0 0,1 6 0 0 0,7 1 0 0 0,13 0 0 0 0,9-6 0 0 0,11-3 0 0 0,4-6 0 0 0,6-6 0 0 0,1-5 0 0 0,2 0 0 0 0,-2 4 0 0 0,2 5 0 0 0,2-1 0 0 0,4-3 0 0 0,1-4 0 0 0,2 1 0 0 0,2 4 0 0 0,0 4 0 0 0,0 4 0 0 0,6-2 0 0 0,5 0 0 0 0,7-3 0 0 0,4-4 0 0 0,-2-5 0 0 0,6-4 0 0 0,8-7 0 0 0,7-3 0 0 0,2-5 0 0 0,-2-6 0 0 0,-3-5 0 0 0,1-3 0 0 0,-1-2 0 0 0,-2-1 0 0 0,-3-11 0 0 0,-7-12 0 0 0,-7-7 0 0 0,-8-4 0 0 0,-10 5 0 0 0,-5 2 0 0 0,-7 6 0 0 0,-6 1 0 0 0,-5 5 0 0 0,-8 4 0 0 0,-9 5 0 0 0,-2 3 0 0 0,6 1 0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3:06.9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0 102 24575,'10'0'0,"-2"0"0,5-3 0,-3-1 0,4-3 0,7 3 0,-6-2 0,13 1 0,9-7 0,-10 6 0,16-6 0,-21 11 0,8-8 0,0 8 0,-7-6 0,5 2 0,-5 0 0,6 1 0,1 4 0,0-5 0,0 4 0,15-3 0,-11 4 0,10 0 0,-14 0 0,0 0 0,-7 3 0,5-2 0,-13 2 0,6-3 0,-10 0 0,1 3 0,-4-3 0,5 3 0,-3-3 0,11 5 0,2-4 0,22 10 0,-12-9 0,27 5 0,-12 0 0,1-1 0,-5 2 0,-14-3 0,-7-5 0,1 3 0,-10-2 0,3 2 0,-4-3 0,1 0 0,7 4 0,1-3 0,1 4 0,5-5 0,-5 0 0,7 0 0,0 0 0,-8 0 0,-1 0 0,-7 0 0,-1 0 0,8 0 0,-6-4 0,6 4 0,0-8 0,2 7 0,-1-3 0,-1 4 0,-7 0 0,5-3 0,4 2 0,-2-5 0,7 5 0,-12-2 0,4 0 0,-9 2 0,2-2 0,-3 3 0,4-3 0,0 2 0,-1-2 0,-2 3 0,-2 0 0,1 0 0,-2-3 0,5 2 0,-3-2 0,4 3 0,-1-3 0,1 2 0,-3-2 0,-2 3 0,-2 0 0,0 0 0,-3 0 0,-1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3:08.0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4 24575,'-6'-3'0,"5"5"0,12 0 0,23 16 0,44 19 0,-29-16 0,3-1-673,12 2 1,2-1 672,-7-5 0,-2-2 0,-8 0 0,-2-2 328,32 0-328,-41 5 0,-9-13 0,-32 6 0,-2-3 0,-11 13 1017,8-7-1017,-28 36 0,18-21 0,-31 31 0,8-6 0,-12 11 0,-1 0 0,-3 10 0,21-31 0,-14 16 0,27-27 0,-9 6 0,12-9 0,6-9 0,1-3 0,9-13 0,1-1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5:03.4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89 24575,'9'0'0,"-3"0"0,6-3 0,-3 0 0,3-3 0,6 2 0,-5-1 0,12 0 0,8-4 0,-10 3 0,14-4 0,-17 9 0,6-7 0,0 7 0,-6-5 0,4 1 0,-4 1 0,6 0 0,0 4 0,1-3 0,-1 2 0,13-3 0,-10 4 0,10 0 0,-13 0 0,0 0 0,-6 2 0,5-1 0,-12 2 0,5-3 0,-8 0 0,1 2 0,-5-1 0,6 2 0,-3-3 0,9 3 0,2-2 0,19 9 0,-10-8 0,23 4 0,-9 0 0,-1 0 0,-3 1 0,-13-3 0,-6-4 0,1 2 0,-9-1 0,3 1 0,-3-2 0,-1 0 0,8 4 0,0-3 0,1 3 0,5-4 0,-5 0 0,6 0 0,0 0 0,-6 0 0,-2 0 0,-6 0 0,-1 0 0,8 0 0,-6-3 0,5 3 0,0-7 0,2 6 0,0-3 0,-2 4 0,-6 0 0,5-2 0,3 1 0,-2-4 0,7 4 0,-12-2 0,6 1 0,-10 1 0,2-2 0,-2 3 0,3-3 0,0 3 0,0-3 0,-3 3 0,0 0 0,-1 0 0,-1-3 0,4 3 0,-2-3 0,3 3 0,0-3 0,0 3 0,-3-3 0,0 3 0,-4 0 0,1 0 0,-2 0 0,-2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22.9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1 134 24575,'9'-3'0,"2"-1"0,10-5 0,1 5 0,23-14 0,4 14 0,-1-14 0,12 9 0,-27-1 0,27-6 0,-26 6 0,25-6 0,-38 10 0,7-1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5:03.4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3 24575,'-6'-2'0,"6"4"0,9-1 0,21 15 0,39 16 0,-27-14 0,3 0-673,12 2 1,0-2 672,-6-4 0,-1-2 0,-7 0 0,-1-1 328,26-1-328,-35 5 0,-8-11 0,-27 4 0,-2-1 0,-10 10 1017,7-6-1017,-24 32 0,14-19 0,-26 28 0,8-6 0,-11 10 0,-1 0 0,-3 9 0,18-28 0,-11 15 0,23-24 0,-8 4 0,10-5 0,6-10 0,0-2 0,9-12 0,0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8:51.8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0 102 24575,'10'0'0,"-2"0"0,5-3 0,-3-1 0,4-3 0,7 3 0,-6-2 0,13 1 0,9-7 0,-10 6 0,16-6 0,-21 11 0,8-8 0,0 8 0,-7-6 0,5 2 0,-5 0 0,6 1 0,1 4 0,0-5 0,0 4 0,15-3 0,-11 4 0,10 0 0,-14 0 0,0 0 0,-7 3 0,5-2 0,-13 2 0,6-3 0,-10 0 0,1 3 0,-4-3 0,5 3 0,-3-3 0,11 5 0,2-4 0,22 10 0,-12-9 0,27 5 0,-12 0 0,1-1 0,-5 2 0,-14-3 0,-7-5 0,1 3 0,-10-2 0,3 2 0,-4-3 0,1 0 0,7 4 0,1-3 0,1 4 0,5-5 0,-5 0 0,7 0 0,0 0 0,-8 0 0,-1 0 0,-7 0 0,-1 0 0,8 0 0,-6-4 0,6 4 0,0-8 0,2 7 0,-1-3 0,-1 4 0,-7 0 0,5-3 0,4 2 0,-2-5 0,7 5 0,-12-2 0,4 0 0,-9 2 0,2-2 0,-3 3 0,4-3 0,0 2 0,-1-2 0,-2 3 0,-2 0 0,1 0 0,-2-3 0,5 2 0,-3-2 0,4 3 0,-1-3 0,1 2 0,-3-2 0,-2 3 0,-2 0 0,0 0 0,-3 0 0,-1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8:51.8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4 24575,'-6'-3'0,"5"5"0,12 0 0,23 16 0,44 19 0,-29-16 0,3-1-673,12 2 1,2-1 672,-7-5 0,-2-2 0,-8 0 0,-2-2 328,32 0-328,-41 5 0,-9-13 0,-32 6 0,-2-3 0,-11 13 1017,8-7-1017,-28 36 0,18-21 0,-31 31 0,8-6 0,-12 11 0,-1 0 0,-3 10 0,21-31 0,-14 16 0,27-27 0,-9 6 0,12-9 0,6-9 0,1-3 0,9-13 0,1-1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8:57.5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89 24575,'9'0'0,"-3"0"0,6-3 0,-3 0 0,3-3 0,6 2 0,-5-1 0,12 0 0,8-4 0,-10 3 0,14-4 0,-17 9 0,6-7 0,0 7 0,-6-5 0,4 1 0,-4 1 0,6 0 0,0 4 0,1-3 0,-1 2 0,13-3 0,-10 4 0,10 0 0,-13 0 0,0 0 0,-6 2 0,5-1 0,-12 2 0,5-3 0,-8 0 0,1 2 0,-5-1 0,6 2 0,-3-3 0,9 3 0,2-2 0,19 9 0,-10-8 0,23 4 0,-9 0 0,-1 0 0,-3 1 0,-13-3 0,-6-4 0,1 2 0,-9-1 0,3 1 0,-3-2 0,-1 0 0,8 4 0,0-3 0,1 3 0,5-4 0,-5 0 0,6 0 0,0 0 0,-6 0 0,-2 0 0,-6 0 0,-1 0 0,8 0 0,-6-3 0,5 3 0,0-7 0,2 6 0,0-3 0,-2 4 0,-6 0 0,5-2 0,3 1 0,-2-4 0,7 4 0,-12-2 0,6 1 0,-10 1 0,2-2 0,-2 3 0,3-3 0,0 3 0,0-3 0,-3 3 0,0 0 0,-1 0 0,-1-3 0,4 3 0,-2-3 0,3 3 0,0-3 0,0 3 0,-3-3 0,0 3 0,-4 0 0,1 0 0,-2 0 0,-2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8:57.5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3 24575,'-6'-2'0,"6"4"0,9-1 0,21 15 0,39 16 0,-27-14 0,3 0-673,12 2 1,0-2 672,-6-4 0,-1-2 0,-7 0 0,-1-1 328,26-1-328,-35 5 0,-8-11 0,-27 4 0,-2-1 0,-10 10 1017,7-6-1017,-24 32 0,14-19 0,-26 28 0,8-6 0,-11 10 0,-1 0 0,-3 9 0,18-28 0,-11 15 0,23-24 0,-8 4 0,10-5 0,6-10 0,0-2 0,9-12 0,0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1.4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1 24575,'0'13'0,"0"1"0,-3-3 0,3 1 0,-3-1 0,3 2 0,0-2 0,0-4 0,0-4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1.83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24575,'0'7'0,"0"10"0,0-5 0,4 16 0,-3-5 0,7 0 0,-5-3 0,1-12 0,-1-2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2.4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24575,'3'23'0,"-2"20"0,2-2 0,-3 22 0,7 1 0,-1-16 0,6-3 0,-6-22 0,-2-3 0,-1-6 0,-2-3 0,2-5 0,-3-3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2.98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28 24575,'17'-5'0,"-4"4"0,8-3 0,-1-1 0,3 4 0,7-3 0,-7 4 0,-3 0 0,-6 0 0,0-3 0,-7 2 0,-1-2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3.81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25 201 24575,'0'-11'0,"-5"-9"0,4 0 0,-7-3 0,5 2 0,-1 8 0,1-1 0,3 0 0,0 0 0,3 4 0,-3 0 0,6 3 0,-2 3 0,3-2 0,3 5 0,8-6 0,-6 6 0,15-4 0,-7 5 0,3 0 0,-6 0 0,-10 0 0,-4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23.0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33 24575,'9'-3'0,"-1"2"0,5-2 0,5 3 0,4 0 0,8-4 0,0 3 0,30-4 0,-8-2 0,-2 5 0,-22-5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4.98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114 1 24575,'-10'0'0,"0"3"0,-1 1 0,-2 2 0,5 1 0,-5 0 0,3 0 0,-1 0 0,1-1 0,6 1 0,1 0 0,0 0 0,2 0 0,-2 2 0,0 2 0,2 2 0,1 1 0,4-3 0,3-2 0,3-5 0,-3-1 0,3-3 0,0 0 0,0-3 0,1-1 0,-1-3 0,-3 0 0,-1-2 0,-2-2 0,2 0 0,-5 1 0,5 3 0,-5-3 0,2 0 0,0-4 0,-2 3 0,2 1 0,-3 3 0,30 38 0,9 14 0,-22-29 0,17 24 0,1-1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5.13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24575,'10'29'0,"0"-9"0,2 25 0,2-16 0,-2 1 0,2 0 0,-6-7 0,1-5 0,-6-18 0,0 2 0,-3-8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5.94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1 174 24575,'0'-6'0,"3"-4"0,-3-8 0,3 2 0,-6-5 0,3 7 0,-4 1 0,4-1 0,0 3 0,0-2 0,0 3 0,3-4 0,1 6 0,6 2 0,-2 6 0,12 9 0,-8-1 0,16 12 0,-10 1 0,11 0 0,-14 1 0,2-9 0,-10-3 0,-3-3 0,2 0 0,-5-1 0,5 1 0,-5 0 0,2-3 0,-3-1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6.4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7 24575,'-3'-3'0,"-1"-1"0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7.6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24575,'7'14'0,"4"6"0,-7-4 0,5 12 0,-2-13 0,2 6 0,-3-10 0,-2-5 0,-1-3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8.3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7 131 24575,'0'-7'0,"-3"-3"0,2 3 0,-2-6 0,3 2 0,0-3 0,0 1 0,3 2 0,1-2 0,6 5 0,-3-2 0,3 4 0,-3 2 0,0 1 0,-1 3 0,4 0 0,1 6 0,2 1 0,1 7 0,2 7 0,-4-9 0,6 15 0,-10-14 0,5 5 0,-6-6 0,0-4 0,-1-1 0,4-4 0,-5-3 0,1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9.34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104 7 24575,'-14'-3'0,"4"0"0,-3 3 0,5 0 0,-5 6 0,5-5 0,-2 8 0,4-2 0,-1 4 0,0 2 0,3-2 0,1 1 0,3-4 0,0 5 0,3-3 0,1 4 0,5 0 0,2-1 0,-1-5 0,11 7 0,-2-9 0,1 4 0,0-5 0,-13-5 0,6-3 0,-5-4 0,2-4 0,-7-10 0,0-2 0,-3-7 0,0 0 0,0 7 0,0 15 0,0 9 0,0 13 0,9 6 0,-7-4 0,12 12 0,-4-5 0,1 6 0,3 1 0,-8-7 0,1-2 0,-3-8 0,0 1 0,-1 0 0,-3-4 0,0 0 0,0 0 0,-6 0 0,1 1 0,-8-1 0,5-4 0,-5 1 0,6-3 0,-6 2 0,5-5 0,-5 5 0,5-5 0,-4 2 0,1-6 0,-3-1 0,0-3 0,4-3 0,-3 2 0,5-2 0,-2 0 0,6 6 0,1-2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30.02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24575,'3'0'0,"1"0"0,3 7 0,-1 0 0,1 0 0,0-1 0,0 1 0,3 0 0,-3 0 0,0-3 0,-4-1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30.4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24575,'13'13'0,"-5"-3"0,8 11 0,-9-8 0,3 1 0,-3-4 0,-3-3 0,-1-4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07.4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371 1 24575,'-29'25'0,"9"-4"0,-25 25 0,10-6 0,-17 20 0,15-17 0,-12 16 0,30-27 0,-12 6 0,20-8 0,-3-8 0,6-1 0,1-10 0,3-1 0,-2-4 0,5-2 0,-2-1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23.3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76 24575,'21'-4'0,"1"1"0,8-1 0,30 3 0,-8-4 0,26 5 0,-14-7 0,-1 5 0,-14-5 0,-5 3 0,-14 3 0,0-4 0,-10 2 0,-3 2 0,-7-2 0,-3 3 0,13 0 0,0 0 0,10-4 0,29 3 0,9-4 0,13-2 0,-30 5 0,-23-5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08.8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24575,'7'4'0,"0"-4"0,3 9 0,0-4 0,4 5 0,-4-4 0,3 1 0,-2 3 0,-1-2 0,3 1 0,-2 1 0,2-2 0,-2 2 0,2-1 0,-6-1 0,3 5 0,-3-6 0,3 3 0,0 0 0,1-3 0,-1 3 0,-4 0 0,1-2 0,0-2 0,0 0 0,0-2 0,-1 3 0,1 0 0,0 0 0,0 2 0,0-4 0,-1 4 0,1-5 0,3 2 0,-3 4 0,6-2 0,-5 5 0,2-6 0,-4 3 0,1-3 0,0 0 0,0-1 0,0 1 0,-4-3 0,0-1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15.7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24575,'10'6'0,"-3"-1"0,3 5 0,-3-4 0,-1 1 0,1 0 0,0 0 0,0 3 0,-3-3 0,2 3 0,-3 0 0,4 0 0,0 1 0,-3-1 0,2-4 0,-2 1 0,2 3 0,1-2 0,0 1 0,0-2 0,3 0 0,-3 0 0,0 0 0,-1-1 0,-5-2 0,2-1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18.0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77 24575,'10'-7'0,"-3"3"0,3-2 0,7 5 0,3-2 0,-1 0 0,1 2 0,-9-2 0,3 3 0,-1 0 0,1 0 0,-1 0 0,1 0 0,-4 0 0,0 0 0,-3-3 0,0 2 0,0-2 0,-1 0 0,4 2 0,-2-5 0,2 6 0,-4-3 0,1 3 0,0 0 0,0 0 0,0 0 0,-1 0 0,1-4 0,0 4 0,0-3 0,3 3 0,0 0 0,1 0 0,-2-3 0,-2 2 0,0-2 0,3 3 0,-3 0 0,3 0 0,-3-3 0,0 2 0,3-2 0,0 3 0,4 0 0,-4 0 0,0 0 0,0-3 0,-3 2 0,3-2 0,0 3 0,-2 0 0,1 0 0,-2 0 0,0 0 0,0 0 0,0 0 0,-4 0 0,0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48.7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0 850 24575,'18'-6'0,"10"-4"0,2 3 0,9 0 0,1-5 0,19 1 0,-24-1 0,12-3 0,-19 4 0,-8-2 0,17-1 0,-17 0 0,17-4 0,-7-1 0,0 0 0,7-6 0,-16 10 0,16-10 0,-21 9 0,11 0 0,-13 6 0,0 1 0,3 0 0,-7 0 0,7 0 0,-7-4 0,16 1 0,-9-2 0,10-1 0,-9 5 0,0-3 0,20-16 0,-6 13 0,5-18 0,-11 26 0,-12-4 0,0 7 0,-1-4 0,-4-1 0,4 5 0,1-3 0,0 3 0,3-4 0,-3 0 0,0 4 0,3-3 0,6 1 0,-6-3 0,9 3 0,-12-1 0,0 3 0,3-4 0,7 4 0,6-11 0,-1 13 0,-1-13 0,19 6 0,-12 3 0,24-8 0,-19 8 0,-1-7 0,-9 7 0,7 1 0,-7 0 0,0 5 0,-2-9 0,-10 9 0,0-8 0,0 8 0,-5-7 0,4 7 0,-3-7 0,14 1 0,2-4 0,0 3 0,7-3 0,-17 9 0,8-8 0,-10 9 0,0-3 0,0 0 0,0 3 0,-4-7 0,-5 7 0,-6-3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49.5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57 24575,'38'-14'0,"-12"7"0,73-14 0,-10 19 0,39-10-687,0 23 687,-20-8 169,-34 13-169,-27-11 0,-33 4 0,5 33 0,-13-21 0,3 55 518,1-21-518,-8 29 0,7-20 0,0 14 0,-6-33 0,6 14 0,-3-19 0,-5-10 0,5-3 0,-6-13 0,0-1 0,0-4 0,0-4 0,0-1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06.7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24575,'13'3'0,"9"3"0,1 2 0,38 15 0,-8 1 0,27 4 0,0 6 0,-11-8 0,-4 4 0,-20-9 0,1 4 0,-19-14 0,17 8 0,-28-8 0,12-5 0,-4 5 0,6-1 0,1 1 0,14 14 0,-10-13 0,26 18 0,-27-17 0,12 11 0,-16-12 0,1 7 0,0-3 0,-8-2 0,6 5 0,-14-11 0,7 8 0,-1-6 0,-5 3 0,12-2 0,-12-1 0,13 4 0,-17-8 0,9 6 0,-10-8 0,3 6 0,-1-2 0,-2 2 0,2-4 0,-2 1 0,0-3 0,2 2 0,-2-2 0,3 3 0,-3 0 0,2 0 0,-6 0 0,7 0 0,-7 0 0,3-3 0,-3 2 0,0-2 0,3 3 0,-2 0 0,2 0 0,0 0 0,-2 0 0,2-1 0,0 5 0,1-4 0,2 3 0,-2-3 0,2 0 0,6 6 0,-4-4 0,7 7 0,-12-9 0,3 3 0,-2-3 0,0 0 0,-1 0 0,-6-3 0,-1-1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07.9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1 409 24575,'6'-7'0,"2"3"0,2 1 0,3 3 0,-2 3 0,11 2 0,1 4 0,7 1 0,16 3 0,-19-4 0,17 4 0,-21-5 0,8 2 0,-1 1 0,-7-3 0,-1-2 0,-9-3 0,-2-3 0,-1 0 0,-3 0 0,3 0 0,1 0 0,3 0 0,0 0 0,0 0 0,-3 0 0,2-3 0,-6-4 0,3-1 0,-3-6 0,-3-4 0,6-20 0,-8-27 0,5-4 0,-7-26 0,0 49 0,0-14 0,0 47 0,0-4 0,0 10 0,-3 0 0,2-3 0,-2 2 0,6-2 0,-2 6 0,2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3.0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24575,'4'9'0,"2"2"0,-6 3 0,4-1 0,-4 8 0,3-6 0,0 6 0,1-7 0,-1-4 0,-3 0 0,3-3 0,-2 0 0,2-4 0,-3 1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3.4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 1 24575,'0'13'0,"-3"1"0,2 0 0,-2-1 0,3 8 0,3-6 0,-2 3 0,5-8 0,-6-6 0,3-1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4.3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24575,'4'92'0,"-3"-36"0,6 17 0,1 3 0,-6-5 0,15 22 0,-16-45 0,6-3 0,-4-22 0,-2-5 0,2-6 0,-3-7 0,0 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23.4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24575,'45'6'0,"18"-2"0,19 5-1097,-27-8 1,2 0 1096,1 8 0,0 0 0,-1-8 0,1 1 0,6 7 0,-1 1 0,-12-8 0,-2-2 651,48 10-651,-19-10 0,-14 0 0,-29 0 0,-7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4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44 24575,'14'0'0,"-1"0"0,23 0 0,5-7 0,22 5 0,-14-5 0,-4 7 0,-23-3 0,-7-4 0,-6 3 0,-2-5 0,-3 8 0,2-2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6.2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7 146 24575,'14'0'0,"-1"0"0,1 0 0,-3-4 0,9 4 0,-11-6 0,11-1 0,-12-1 0,4-2 0,-4 3 0,2-3 0,-6 0 0,-1-4 0,0 3 0,-3-2 0,3 6 0,-3-3 0,-3 3 0,-4 0 0,-3 0 0,-1 3 0,1 1 0,3 3 0,-3 0 0,3 0 0,-6 0 0,2 6 0,0-2 0,1 6 0,6 0 0,-5 1 0,5 2 0,-6 1 0,6-4 0,-2 3 0,5-2 0,-5-1 0,5 0 0,-2-3 0,3 0 0,0-1 0,0 1 0,0 0 0,0 3 0,0-3 0,0 3 0,0 0 0,0 1 0,3 2 0,1-2 0,3-2 0,-4 1 0,3-5 0,-2 4 0,3-5 0,0 2 0,-4 1 0,4 0 0,-1 3 0,2-6 0,2 2 0,-1-6 0,9 0 0,-2 0 0,4 0 0,-9 0 0,-1 0 0,0 0 0,-3-3 0,0 3 0,-4-4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7.28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107 1 24575,'-7'0'0,"-10"0"0,7 3 0,-10 0 0,12 4 0,-5-3 0,6 2 0,-3 1 0,3 0 0,3 6 0,1-5 0,3 5 0,0-6 0,0 6 0,3-2 0,-2 2 0,5-5 0,0 1 0,5-6 0,-1 1 0,11 4 0,-9-4 0,9 4 0,-8-1 0,-2 0 0,-1-4 0,-4 0 0,1 0 0,0 1 0,-3 6 0,2-3 0,-5 3 0,2-3 0,-3 0 0,0 0 0,0-1 0,0 1 0,0 3 0,-3 1 0,-1-1 0,-3 0 0,-3-3 0,-1 0 0,0-4 0,-1 0 0,1-3 0,-3 0 0,3 0 0,-1 0 0,7 0 0,-1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8.19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 0 24575,'-4'21'0,"-3"2"0,5 7 0,-2 0 0,4-1 0,0 16 0,4-11 0,-2 11 0,6-15 0,-7-1 0,7-6 0,-4-2 0,-1-8 0,3 1 0,-2-3 0,0-2 0,2-2 0,-5 0 0,2-3 0,-3-1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8.93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11 24575,'21'-5'0,"-6"4"0,13-3 0,10 4 0,-5 0 0,27 0 0,-34 0 0,10 0 0,-26 0 0,3 0 0,-8 0 0,1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9.6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24575,'13'21'0,"-1"16"0,3-3 0,-4 3 0,-2-16 0,-6-7 0,0-7 0,-3-1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9.97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24575,'0'-4'0,"0"1"0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41.0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1 179 24575,'3'-7'0,"-3"0"0,3-2 0,-3 1 0,0-5 0,3 5 0,-2-5 0,2 3 0,-3-1 0,3-2 0,-2 2 0,5 1 0,-2-3 0,3 5 0,2-5 0,2 5 0,0-2 0,-2 7 0,-2-1 0,0 4 0,3 6 0,0-1 0,4 8 0,-1-3 0,1 4 0,0 0 0,-4-1 0,0 1 0,-3-1 0,0 1 0,-1-4 0,1 3 0,0-5 0,-3 2 0,-1-4 0,-3 4 0,0-2 0,0 5 0,3-3 0,3-2 0,-1-2 0,1-6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42.71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82 0 24575,'-13'0'0,"-1"3"0,0 4 0,1 3 0,5 1 0,-1-1 0,8-3 0,-2-1 0,0 4 0,2-2 0,-2 1 0,3-2 0,0 0 0,3 0 0,-2 3 0,8 0 0,-5 1 0,9-1 0,-5-4 0,2 1 0,-1-3 0,2 2 0,0-5 0,1 2 0,-4-3 0,2 0 0,0-3 0,-3-1 0,3-3 0,-6 0 0,5-3 0,-5-1 0,3-2 0,-4-1 0,-3 3 0,0 1 0,0 3 0,0 0 0,3 1 0,-2-1 0,2 0 0,-6 6 0,2 5 0,-2 6 0,3 1 0,3 2 0,1-3 0,2 4 0,1-1 0,0 1 0,0-4 0,0 3 0,-1-2 0,1 2 0,0 1 0,0-4 0,0 0 0,-4-3 0,3 3 0,-5 0 0,5 1 0,-2 2 0,0-3 0,2 4 0,-5-3 0,5 1 0,-6 6 0,3-2 0,-3 4 0,0-6 0,0 0 0,-3-1 0,2 1 0,-5-4 0,2 3 0,-2-8 0,-4 4 0,2-9 0,-5 6 0,2-5 0,1 2 0,0-3 0,0 0 0,-1 0 0,-3 0 0,1 0 0,-1 0 0,0-3 0,1-1 0,-8 0 0,5-2 0,-5 2 0,10-2 0,1 2 0,4-6 0,2 9 0,1-5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43.56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24575,'0'10'0,"0"7"0,0-1 0,4 12 0,-3-5 0,6-1 0,-6 6 0,2-12 0,0 5 0,-2-14 0,2-1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23.6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65 24575,'17'-4'0,"18"-5"0,28 3 0,19-18 0,-28 20 0,-11-14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44.0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24575,'12'17'0,"-2"-4"0,-2 7 0,-1-6 0,-3-1 0,2-2 0,-6-1 0,7-3 0,-7-1 0,3 4 0,-3 1 0,-3 2 0,2-5 0,-2-2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55.1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371 1 24575,'-29'25'0,"9"-4"0,-25 25 0,10-6 0,-17 20 0,15-17 0,-12 16 0,30-27 0,-12 6 0,20-8 0,-3-8 0,6-1 0,1-10 0,3-1 0,-2-4 0,5-2 0,-2-1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55.1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24575,'7'4'0,"0"-4"0,3 9 0,0-4 0,4 5 0,-4-4 0,3 1 0,-2 3 0,-1-2 0,3 1 0,-2 1 0,2-2 0,-2 2 0,2-1 0,-6-1 0,3 5 0,-3-6 0,3 3 0,0 0 0,1-3 0,-1 3 0,-4 0 0,1-2 0,0-2 0,0 0 0,0-2 0,-1 3 0,1 0 0,0 0 0,0 2 0,0-4 0,-1 4 0,1-5 0,3 2 0,-3 4 0,6-2 0,-5 5 0,2-6 0,-4 3 0,1-3 0,0 0 0,0-1 0,0 1 0,-4-3 0,0-1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55.1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24575,'10'6'0,"-3"-1"0,3 5 0,-3-4 0,-1 1 0,1 0 0,0 0 0,0 3 0,-3-3 0,2 3 0,-3 0 0,4 0 0,0 1 0,-3-1 0,2-4 0,-2 1 0,2 3 0,1-2 0,0 1 0,0-2 0,3 0 0,-3 0 0,0 0 0,-1-1 0,-5-2 0,2-1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3:08.4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24575,'10'3'0,"-3"4"0,6 1 0,-2 1 0,5 4 0,-4-4 0,7 6 0,-14-7 0,10 2 0,-11-3 0,3-1 0,-4 1 0,0 0 0,1 0 0,3-1 0,-3 1 0,-1 0 0,-3 3 0,3-3 0,-3 3 0,3-3 0,-3 0 0,0 0 0,0-1 0,0 4 0,3-2 0,-2 1 0,2-2 0,-3 0 0,0 3 0,-3-3 0,2 3 0,-2-3 0,3 0 0,0 0 0,0-1 0,0 1 0,0 0 0,0 0 0,-3 0 0,2-1 0,-2 1 0,3-3 0,0-1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9:04.1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882 3 24575,'-69'59'0,"21"-8"0,-58 57 0,22-13 0,-40 49 0,37-42 0,-30 38 0,72-64 0,-29 13 0,47-18 0,-4-17 0,11-4 0,4-25 0,7-2 0,-6-7 0,13-7 0,-5-2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9:04.1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24575,'16'8'0,"0"-7"0,8 21 0,1-11 0,7 12 0,-7-7 0,6 0 0,-6 7 0,0-5 0,5 6 0,-5-1 0,8-5 0,-8 5 0,5 1 0,-12-7 0,5 14 0,-6-13 0,6 5 0,2 0 0,0-5 0,-2 6 0,-7-1 0,1-5 0,-1-2 0,0-2 0,0-5 0,0 7 0,0 1 0,0-1 0,0 7 0,1-12 0,-1 10 0,0-12 0,7 7 0,-5 8 0,13-6 0,-14 12 0,7-12 0,-8 5 0,0-7 0,0 1 0,0-1 0,0 0 0,-7-7 0,-1-2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9:04.1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1 24575,'24'14'0,"-7"-3"0,7 12 0,-8-7 0,0 0 0,0 0 0,0 0 0,0 8 0,-7-6 0,6 5 0,-6 0 0,7 2 0,0 0 0,-7-1 0,5-8 0,-5 0 0,7 7 0,0-5 0,1 6 0,-1-8 0,7 0 0,-5 0 0,-2 0 0,-2 0 0,-12-7 0,5-2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2:28.5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1 146 24575,'67'-9'0,"0"0"0,9 4 0,2 1 0,7-1 0,-2 1-812,-11 4 0,-4 0 812,25 0 0,-26 0 526,-4 0-526,-3 0 269,-26 0-269,10 0 0,1 0 0,-19 0 829,32 0-829,-39 0 0,39 0 0,-32 0 0,12 0 0,-10 0 0,-5-4 0,7 3 0,-1-4 0,-6 5 0,5 0 0,-12 0 0,27 0 0,-17 0 0,19 0 0,-1 0 0,-10 0 0,26 7 0,-34-5 0,17 5 0,-28-7 0,13 0 0,-5 0 0,7 0 0,-7 0 0,-3 0 0,1 0 0,2 0 0,0 0 0,5 0 0,-6 0 0,8 0 0,0 0 0,0 0 0,-7 0 0,5 0 0,-13-3 0,3 2 0,-5-2 0,-3 0 0,11 2 0,-6-5 0,14 5 0,-7-6 0,8 6 0,-7-4 0,-2 2 0,-8 3 0,1-4 0,-1 4 0,8-4 0,-5 3 0,4-7 0,1 8 0,2-8 0,7 7 0,-8-4 0,6 1 0,-12 3 0,12-8 0,-16 8 0,16-8 0,-16 8 0,9-7 0,0 7 0,-6-2 0,6 0 0,-8 3 0,1-4 0,-3 1 0,1 3 0,-7-3 0,1 3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2:29.2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24575,'21'8'0,"17"3"0,10 3 0,16 1 0,-1 1 0,0 0 0,-22-4 0,-8-4 0,-23 1 0,-6-5 0,2 9 0,-3-2 0,4 2 0,-3 1 0,2-1 0,-5 1 0,5-1 0,-5 1 0,2-3 0,-3 1 0,0-1 0,0 3 0,-3-1 0,-1 1 0,-5 7 0,2-6 0,-3 13 0,2-5 0,-2 7 0,0-1 0,-2-6 0,2 5 0,-2-5 0,0-1 0,6 7 0,-3-14 0,5 6 0,0-11 0,-2 0 0,5-6 0,-2-1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18.7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42 83 24575,'0'-7'0,"0"-3"0,-3-1 0,-1 1 0,0 0 0,-2 3 0,-1 0 0,-1-3 0,1 5 0,4-1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4:25.4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20 24575,'13'0'0,"8"0"0,2 0 0,7 0 0,0 0 0,15 0 0,-12 0 0,27 0 0,-27 0 0,27 0 0,-26 0 0,10 0 0,-14 0 0,0 0 0,-10 0 0,7 0 0,-15 0 0,9 0 0,-10 0 0,-1-3 0,-1 2 0,-1-2 0,2 3 0,-3 0 0,-1 0 0,4 0 0,1 0 0,-1 0 0,10 0 0,-7 0 0,8 0 0,-8 0 0,1 0 0,-4 0 0,3 0 0,-5 0 0,4 0 0,-1 0 0,3 0 0,-1 0 0,1 0 0,7 0 0,-6 0 0,6 0 0,-8 0 0,1 0 0,0 0 0,-1 0 0,1 0 0,7 4 0,-6-3 0,13 4 0,-13-5 0,13 0 0,-5 0 0,7 4 0,0-3 0,0 4 0,0-5 0,0 4 0,-1-3 0,-6 4 0,5-5 0,-5 4 0,-1-3 0,7 3 0,-14-1 0,6-2 0,0 2 0,-9-3 0,15 0 0,-7 5 0,3-4 0,5 3 0,-13-4 0,13 0 0,-5 0 0,7 0 0,13 0 0,-10 0 0,10 0 0,-13 0 0,0 0 0,-7-3 0,5 2 0,-13-2 0,6 3 0,-10-3 0,1 2 0,-4-5 0,5 5 0,5-6 0,-3 3 0,6-2 0,0-1 0,-9 6 0,15-4 0,-17 2 0,10 3 0,-10-4 0,1 4 0,2-3 0,11 3 0,-8-7 0,19 7 0,-20-3 0,6 3 0,-11 0 0,10 0 0,-10 0 0,10 0 0,-13 0 0,6 0 0,-5 0 0,5 0 0,-6 0 0,3 0 0,0 0 0,-3 0 0,3 0 0,0 0 0,0 0 0,4 3 0,0-3 0,-1 3 0,-2 0 0,-1-2 0,-4 2 0,4-3 0,-2 0 0,5 0 0,-6 0 0,3 0 0,-3 3 0,2-2 0,-1 2 0,5-3 0,-6 0 0,6 3 0,-5-2 0,5 2 0,-3-3 0,4 0 0,-1 0 0,8 0 0,-5 0 0,4 0 0,-6 0 0,-4 0 0,0 0 0,-3 0 0,3 0 0,-3 0 0,6 0 0,-2 3 0,2-2 0,8 2 0,2-3 0,-1 3 0,-1-3 0,-7 3 0,-7-3 0,-1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4:27.1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0 417 24575,'10'-14'0,"-3"4"0,3-3 0,0 2 0,-2-3 0,4 0 0,2-6 0,-2-3 0,4 0 0,-7 2 0,1 7 0,7-2 0,-7 1 0,10-1 0,-13 2 0,3 0 0,0 4 0,0-3 0,1 5 0,-1-2 0,-3 3 0,2-3 0,2 3 0,-4-6 0,6 5 0,-9-5 0,6 5 0,-3-2 0,-1 0 0,4 3 0,-2-6 0,2 8 0,-4-4 0,-2 8 0,-1-2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4:28.3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24575,'7'10'0,"0"-2"0,0 5 0,5 4 0,2 6 0,0 0 0,10 20 0,-11-24 0,11 24 0,-7-21 0,3 8 0,5-4 0,-13-5 0,7-4 0,-14-4 0,7 1 0,-1-1 0,3 1 0,-4-4 0,3 3 0,-3-2 0,4 2 0,-3-2 0,1 2 0,-4-3 0,5 1 0,-6-1 0,3-3 0,-6-1 0,5 4 0,-4-2 0,7 4 0,-4-4 0,2 2 0,-7-6 0,0-1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37.4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106 0 24575,'-10'4'0,"3"5"0,-3-4 0,3 8 0,0-3 0,-3 4 0,2-1 0,-2 1 0,2 7 0,4 1 0,-10 8 0,12-7 0,-7-2 0,9 0 0,0-6 0,0 6 0,0-11 0,0 3 0,0-2 0,0-1 0,0 0 0,0-3 0,0 0 0,0-1 0,0 1 0,0 3 0,0-2 0,0 1 0,0-2 0,0 3 0,0 1 0,0 2 0,0 1 0,0-1 0,0-2 0,0 2 0,0-6 0,0 3 0,0-3 0,0 0 0,0-1 0,3-2 0,1 2 0,3-5 0,0 2 0,2-3 0,-1 0 0,2 0 0,0 0 0,0 0 0,1-3 0,2 2 0,-3-2 0,4 3 0,-1 0 0,1 0 0,-4-3 0,0 2 0,-3-2 0,0 3 0,0 0 0,-1 0 0,1 0 0,0 0 0,3 0 0,0-3 0,11 2 0,-5-5 0,1 5 0,-4-5 0,-5 2 0,5 1 0,-3-4 0,1 4 0,-2-1 0,-2-2 0,0 5 0,3-8 0,-3 4 0,3-5 0,-3 0 0,0-1 0,0 1 0,-4 0 0,3 3 0,-5-3 0,5 2 0,-2-2 0,0 3 0,2-3 0,-2 0 0,-1-1 0,3-2 0,-2 2 0,0 1 0,-1-3 0,-3 2 0,0 0 0,0-2 0,3 6 0,-2-6 0,2 5 0,-3-2 0,0 3 0,-3-3 0,-1 0 0,-3-4 0,3 3 0,-2 1 0,2 3 0,-3-2 0,-3-2 0,2 0 0,-1 1 0,-1 0 0,-1 3 0,0-3 0,1 6 0,-7-4 0,5 4 0,-6-1 0,8 2 0,0 0 0,2-1 0,-2 0 0,-7 1 0,7 3 0,-7 0 0,7 0 0,3-3 0,-6 2 0,5-2 0,-5 3 0,5 0 0,-5 0 0,3 0 0,-4 0 0,3 0 0,1 0 0,4 0 0,2 0 0,1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38.8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 24575,'11'0'0,"2"0"0,-3 0 0,11 0 0,-6 0 0,3 0 0,-5 0 0,-5 0 0,1 0 0,1 0 0,1-3 0,2 2 0,-2-2 0,-1 3 0,-4 0 0,1 0 0,0 0 0,3 0 0,-3 0 0,6 0 0,-2 0 0,-1 0 0,0 0 0,-3 0 0,0 0 0,3 0 0,-3 0 0,3 0 0,-3 0 0,-4 0 0,0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5:28.2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1 24575,'-4'13'0,"-4"4"0,7 13 0,-12 29 0,11 8 0,-7 15 0,9 12 0,0-42 0,0 22 0,0-47 0,0 8 0,0-24 0,0-1 0,0-4 0,0 1 0,0-3 0,0-1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5:29.4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1 132 24575,'3'-11'0,"-3"-2"0,3 2 0,0 1 0,-2 0 0,5 0 0,-5 2 0,5-2 0,-2 3 0,0 0 0,2 0 0,0 0 0,2 0 0,5 4 0,-3-4 0,4 7 0,-4-3 0,3 3 0,-5 0 0,2 0 0,-1 6 0,-1-2 0,5 6 0,-3 0 0,1-3 0,2 6 0,-6-5 0,3 2 0,-3-1 0,-3 2 0,-1 2 0,-3-2 0,0 2 0,0-3 0,3 4 0,-3-3 0,3-2 0,-6 1 0,3 1 0,-3-1 0,-1 0 0,1-3 0,-1 0 0,-5-1 0,1 4 0,-3-2 0,-2-1 0,6-1 0,-3-6 0,0 6 0,-1-5 0,0 2 0,1 0 0,4-2 0,-1 2 0,-3-3 0,2 0 0,-2 0 0,0 0 0,-1-3 0,1-1 0,3 0 0,4 1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5:30.5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69 0 24575,'-6'6'0,"2"2"0,-5 6 0,4-1 0,-2 1 0,-2-1 0,7 1 0,-4-1 0,3 1 0,-1 0 0,1-1 0,-1 1 0,1-4 0,3 3 0,-3-2 0,3 2 0,0 1 0,0-1 0,0 8 0,0-5 0,0 4 0,0-6 0,0 0 0,3-1 0,-3-2 0,3 2 0,0-3 0,1 4 0,0-4 0,-1 3 0,-3-2 0,3 2 0,1-2 0,-1-1 0,0-4 0,0 4 0,1 1 0,3 2 0,0-2 0,0 2 0,-1-6 0,1 6 0,0-5 0,0 1 0,0 1 0,-1-2 0,-2 2 0,-1-7 0,-3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5:31.8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41 1 24575,'33'32'0,"-4"-3"0,-19-15 0,0-1 0,-3 1 0,-1-1 0,3 8 0,-2-5 0,1 4 0,-4-6 0,-1 0 0,-3-4 0,0 0 0,3 0 0,-2-3 0,2 6 0,-3-2 0,0 2 0,0 1 0,0-1 0,0 1 0,-5 7 0,4-6 0,-3 13 0,-1-5 0,4 7 0,-4 15 0,-2 3 0,6 1 0,-15-5 0,13-21 0,-6-2 0,9-8 0,0 1 0,-3-1 0,0-2 0,-1 2 0,1 5 0,-4-6 0,6 5 0,-8-7 0,5 0 0,-3 4 0,-3-3 0,2 1 0,-2-4 0,4 5 0,-4-6 0,5 3 0,-4 0 0,2 1 0,2-1 0,-1-9 0,6 0 0,0-7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3:15.2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49 45 24575,'-4'7'0,"-2"3"0,2-3 0,0 6 0,-2-2 0,2-1 0,0 3 0,-2-2 0,5 2 0,-2-2 0,3 1 0,0-1 0,-3 0 0,2 1 0,-2-1 0,3 10 0,0-6 0,0 6 0,0-10 0,3 1 0,-2-1 0,5 0 0,-5 1 0,5-4 0,-3 2 0,1 0 0,5 0 0,-4 1 0,2-2 0,2-2 0,-5 0 0,3 0 0,2 3 0,-4-3 0,4 3 0,-2-3 0,3 0 0,0-1 0,1-2 0,-1 2 0,0-2 0,0 0 0,4 2 0,-1-6 0,-2 6 0,9-5 0,-8 5 0,9-5 0,0 2 0,-6-3 0,6 0 0,-7 0 0,-1 0 0,-2 0 0,2 0 0,-3-6 0,4 4 0,-4-7 0,3 2 0,-2 0 0,-1-3 0,0 3 0,-3 0 0,3 0 0,-3 0 0,0-3 0,-1-1 0,-2-2 0,0-1 0,2 0 0,-2 1 0,-1-1 0,0 0 0,0 1 0,-2 2 0,2-2 0,-3 2 0,0-3 0,0 1 0,0 2 0,0-2 0,-3 5 0,-1-4 0,0 4 0,-2-5 0,5 2 0,-5 1 0,2-3 0,-2 5 0,-1-5 0,0 8 0,0-4 0,0 5 0,0-3 0,0 0 0,0 1 0,-3-1 0,6 0 0,-6 0 0,7 0 0,-4 3 0,0-2 0,0 2 0,0 0 0,0-2 0,0 5 0,0-2 0,0 0 0,0 2 0,0-2 0,-3 3 0,0-3 0,-1 2 0,1-2 0,3 0 0,0 3 0,0-4 0,0 4 0,1 0 0,-4-3 0,2 3 0,-2-3 0,3 3 0,0 0 0,-3 0 0,-1 0 0,1 0 0,-3 3 0,2-3 0,-3 3 0,1-3 0,2 3 0,-2-2 0,2 2 0,-2 0 0,-1 1 0,6 0 0,2-1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18.9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48 21 24575,'-10'-3'0,"0"0"0,-4-4 0,6 3 0,2 1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3:16.6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 24575,'77'-7'0,"0"-1"0,-2 0 0,-23 4 0,-47 4 0,1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17.6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24575,'0'0'0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3.0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1933 24575,'5'0'0,"2"0"0,11-12 0,2 0 0,13-17 0,9 4 0,13-20 0,8 4 0,0 0 0,-15 8 0,5 6 0,-23 8 0,9-4 0,1 1 0,-11 3 0,11-3 0,-1 6 0,-9 2 0,10-1 0,-14 5 0,14-11 0,-11 10 0,24-15 0,-23 15 0,9-10 0,1 8 0,-17-1 0,28-6 0,-34 6 0,26-9 0,-28 9 0,15 0 0,-16 2 0,4 1 0,14-8 0,-9 3 0,13-10 0,-11 7 0,-2-3 0,10-6 0,-11 10 0,10-10 0,-16 9 0,3 5 0,2-6 0,-8 10 0,6-2 0,-1 2 0,-4 0 0,4 2 0,1-6 0,1 2 0,6-6 0,-6 6 0,5-5 0,-5 4 0,0 1 0,-2-2 0,14-3 0,-15 4 0,34-14 0,-28 15 0,17-10 0,-20 11 0,-2-1 0,0-2 0,-7 7 0,7-7 0,-9 4 0,1-2 0,-2 0 0,-2 3 0,3 0 0,0 0 0,1 0 0,1-3 0,-2 2 0,3-1 0,0 1 0,3-8 0,4 2 0,-3-4 0,2 6 0,-8 2 0,1 0 0,-4 2 0,11-4 0,-8 7 0,9-7 0,-7 4 0,0 1 0,0-3 0,0 3 0,0-3 0,0 0 0,-3 2 0,9-4 0,-10 7 0,10-4 0,-9 4 0,10-4 0,-6 7 0,3-7 0,2 2 0,-7 2 0,4-2 0,-3 1 0,-3 4 0,0-5 0,3 1 0,-3-2 0,3 1 0,0-3 0,0 5 0,-3-1 0,3-1 0,-3-1 0,28-27 0,-19 19 0,18-26 0,-24 31 0,-4-3 0,0 4 0,-2 3 0,0-3 0,0 2 0,0-1 0,0 1 0,0-2 0,0 0 0,0 3 0,-2 3 0,-2 3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4.0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1 764 24575,'6'-8'0,"-3"-2"0,4-8 0,-6-16 0,10-22 0,-9-29 0,2 35 0,0-2-518,-4-12 1,0-1 517,0 5 0,0 2 0,0-31 0,0 29 0,-3 42 0,2 6 0,-1 2 0,4 1 0,-1 6 0,2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4.7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24575,'9'9'0,"0"0"0,16 17 0,23 7 0,11 14 0,-11-15 0,5 1-822,-6-5 0,1 2 822,13 10 0,1 0 0,-4-9 0,0-2 0,2 2 0,-1-2 0,0-4 0,-3-3 398,33 5-398,-20-4 0,-29-16 0,-23 0 0,-4-7 0,-11 3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8.6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185 1 24575,'-27'8'0,"7"3"0,-5 2 0,14-1 0,-2 0 0,8-1 0,2-1 0,-1 2 0,1-3 0,3 0 0,0-3 0,0 2 0,0 8 0,3-2 0,-2 4 0,4-6 0,-2 0 0,3-2 0,-2 1 0,4-2 0,-7 3 0,7-2 0,-7 1 0,1-2 0,1 1 0,-2 1 0,1-2 0,1 3 0,-2-2 0,1-2 0,-2-2 0,0 0 0,-2 0 0,-2 0 0,-2 0 0,0-3 0,0 0 0,-3-3 0,2 0 0,-4 3 0,2-3 0,-1 3 0,1-3 0,3 3 0,0-3 0,0 6 0,-3-3 0,2 3 0,-1 0 0,4-3 0,1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9.0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24575,'6'9'0,"3"-3"0,0 6 0,3-6 0,0 0 0,-2 0 0,1-3 0,-2 0 0,3 3 0,-2-6 0,1 6 0,-2-6 0,3 6 0,-5 0 0,-2-2 0,-5 1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9.6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0 24575,'0'6'0,"0"0"0,0 3 0,0 0 0,0 3 0,0 0 0,0-3 0,-2 3 0,-2-3 0,1 0 0,-2 3 0,4-3 0,-5 3 0,3 0 0,0 0 0,-3 0 0,5-3 0,-1 0 0,2 0 0,2-3 0,-1 6 0,2-3 0,-1 0 0,2 3 0,2-3 0,0 3 0,-3-3 0,2 0 0,-4 0 0,7-3 0,-1 3 0,5-3 0,0-3 0,6 4 0,2-6 0,7 3 0,-7-4 0,-2 0 0,-9 0 0,0 0 0,-6 0 0,0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37.5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48 1 24575,'-8'14'0,"4"-4"0,-5 8 0,3-6 0,-2 6 0,3-7 0,-3 7 0,8-9 0,0 3 0,3 0 0,-3 0 0,6-3 0,-6 3 0,3-6 0,-3 6 0,3-8 0,0 6 0,0-6 0,5 5 0,-6-3 0,6 0 0,-5 0 0,3-3 0,0 0 0,3 0 0,-3-3 0,6 3 0,-6-3 0,6 0 0,-3 0 0,3 0 0,-3 0 0,0 0 0,-3 0 0,3 0 0,-3-3 0,3 3 0,0-6 0,-3 3 0,6-3 0,-6 0 0,3 0 0,-3-1 0,3 1 0,0-2 0,-2-2 0,1 1 0,-8-3 0,3 3 0,0-3 0,-3 0 0,3-1 0,-3 4 0,0-2 0,0 4 0,0-2 0,-3 0 0,0 2 0,0-1 0,-6 1 0,5 1 0,-7 0 0,2 0 0,-1 3 0,1-3 0,1 6 0,1-3 0,-5 3 0,6 0 0,-6-3 0,5 3 0,-2-3 0,9 8 0,-2-4 0,4 5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38.2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28 24575,'10'-4'0,"7"-2"0,-6 5 0,8-6 0,-7 6 0,0-1 0,0 2 0,-3-3 0,0 2 0,-6-2 0,0 3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19.2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446 86 24575,'-11'-4'0,"1"-2"0,0 5 0,0-2 0,-4 0 0,0 2 0,-7-6 0,6 6 0,-6-7 0,0 7 0,5-5 0,-1 5 0,4-5 0,5 6 0,-2-4 0,3 4 0,0-3 0,0 3 0,-3-3 0,0 3 0,-4 0 0,-7-5 0,-2 4 0,0-4 0,2 5 0,8 0 0,2 0 0,-2-3 0,2 3 0,-10-8 0,12 7 0,-4-3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39.5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 1 24575,'4'6'0,"1"0"0,-2 0 0,3 3 0,0 0 0,0 3 0,-2-3 0,-2 0 0,-2-1 0,0 2 0,0 2 0,0-3 0,0 0 0,0-1 0,0 2 0,-2-1 0,1 0 0,-2-3 0,3 0 0,-5 2 0,1-1 0,-2 2 0,0-3 0,3 0 0,-6-3 0,2 0 0,-2-1 0,6-1 0,0 2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40.6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24575,'13'71'0,"1"1"0,-3-9 0,-2-17 0,-7-35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41.3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33 24575,'15'-4'0,"-4"-1"0,14 4 0,8-8 0,-9 8 0,14-6 0,-25 5 0,3 1 0,-5-2 0,-7 3 0,2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42.8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 24575,'12'-7'0,"0"2"0,6 5 0,2 0 0,0 2 0,18-1 0,-21 4 0,12-1 0,-21 4 0,-4 2 0,-2-1 0,1 2 0,-2-1 0,4 2 0,-2 0 0,3 0 0,-2 0 0,1 0 0,-4 0 0,1-3 0,-2 0 0,0-3 0,0 2 0,-2 2 0,-2-1 0,-4 0 0,1-3 0,-2 0 0,3 0 0,0 0 0,0 0 0,2 0 0,2 0 0,2 2 0,0-1 0,2 2 0,2-3 0,2 0 0,2 0 0,-4 0 0,4 0 0,-4 0 0,2 0 0,2-3 0,2 2 0,-1-1 0,-3 2 0,-6 2 0,-4-1 0,-2-1 0,-3 2 0,3-7 0,0 5 0,3-6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43.5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65 1 24575,'31'9'0,"-14"-2"0,21 4 0,-18-7 0,0 2 0,-4-5 0,-7 4 0,-6-2 0,0 3 0,-1 3 0,-1 0 0,2 3 0,-1-2 0,-1-2 0,2 1 0,-3-2 0,2 4 0,-1-4 0,2 4 0,-3-2 0,0 1 0,0-2 0,0 1 0,0 0 0,0 3 0,-6 0 0,2-2 0,-7-2 0,-5-4 0,2 1 0,-24-4 0,15 5 0,-17-5 0,20 3 0,1-1 0,7-3 0,0 3 0,3-3 0,0 0 0,6 0 0,0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57.8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24575,'6'0'0,"0"3"0,3 0 0,-5 3 0,4 0 0,-5 0 0,3 0 0,-2 0 0,1 0 0,-2 0 0,3 0 0,-2 0 0,1 0 0,-4 3 0,4-2 0,-2 1 0,3-2 0,-2 0 0,-2 0 0,1 0 0,-2 0 0,1 0 0,1 3 0,-2-2 0,1 1 0,-2-4 0,0-2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14.4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58 0 24575,'-7'12'0,"3"16"0,-6 15 0,8 26 0,-10-10 0,10 23 0,-11-22 0,12 22 0,-5-10 0,6 1 0,0 9 0,0-23 0,0 10 0,6-13 0,-5-13 0,6-3 0,-4-14 0,-2 1 0,3-7 0,-4 4 0,0-10 0,0 4 0,0 1 0,0 1 0,0 0 0,0 5 0,-4-5 0,3-3 0,-3 7 0,4-13 0,0 8 0,3-10 0,-2 2 0,1-1 0,1 2 0,-2-3 0,1 0 0,-2-3 0,3 2 0,-2 8 0,1-2 0,1 4 0,-2-6 0,1 0 0,1 0 0,-2 0 0,1 6 0,-2-4 0,0 11 0,0-12 0,3 3 0,-2-5 0,4-1 0,-4 2 0,1-3 0,-2 2 0,0-4 0,3 2 0,-2-1 0,1-1 0,-2 2 0,0-3 0,0 0 0,0 0 0,0 2 0,0 2 0,3-1 0,-2 2 0,1-1 0,-2-1 0,-2 2 0,1-4 0,-2 2 0,3-1 0,-2-1 0,1 4 0,-2-4 0,3 2 0,0-3 0,0 2 0,0 2 0,0-1 0,6 0 0,-5-3 0,7 0 0,-7 0 0,1-3 0,-2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15.6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0 477 24575,'10'20'0,"1"-1"0,1-7 0,13 13 0,-7-3 0,11 11 0,-14-13 0,-1-1 0,-4-10 0,1 0 0,-4-3 0,1 2 0,-2-1 0,0 2 0,0-3 0,0 2 0,0 2 0,0-1 0,-2 0 0,1-6 0,-4-3 0,24-31 0,-15 9 0,39-63 0,-11-4-733,-10 31 0,2-2 733,-4-5 0,-1 1 0,-2 11 0,-1 4 0,7-23 0,-8 19 0,-13 33 0,-1 6 0,-6 9 0,1 5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22.4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24575,'0'12'0,"0"6"0,0 2 0,0 20 0,6 3 0,-5 12 0,6 1 0,-1 0 0,-5 14 0,18-11 0,-16 23 0,17-10 0,-18 1 0,12-4 0,-13-13 0,9-13 0,-6-10 0,1-8 0,1-5 0,-5 19 0,6-15 0,-7 27 0,7-28 0,-2 17 0,8-14 0,-8 0 0,9 14 0,-12-17 0,8 15 0,-9-24 0,6 2 0,-7-5 0,3-2 0,-3 3 0,0 0 0,0 0 0,3 0 0,-3 0 0,3 0 0,0 0 0,-3 7 0,3-6 0,-3 6 0,0-10 0,0 2 0,0-1 0,0 2 0,0-3 0,0-3 0,0-3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28.5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0 269 24575,'6'-1'0,"0"4"0,9 13 0,4 0 0,-6 3 0,8 2 0,-11-7 0,7 10 0,-5-10 0,3 4 0,-3-6 0,0-2 0,-5 1 0,1-4 0,-5 1 0,6-2 0,0 0 0,0 0 0,3 0 0,-6 0 0,6 0 0,-6 0 0,6 0 0,-6 0 0,3-2 0,0 1 0,0-2 0,0 3 0,3 0 0,-6 0 0,3 0 0,0-2 0,-3 1 0,6-2 0,-3 3 0,0 0 0,2-2 0,-1 1 0,-1-2 0,0 1 0,-3 1 0,2-4 0,2 4 0,-1-4 0,0 4 0,-1-2 0,2 1 0,8-10 0,-2-7 0,3-3 0,-2-9 0,14-14 0,-10 8 0,12-15 0,-18 26 0,2-5 0,-5 12 0,5-12 0,-7 11 0,1-5 0,-2 7 0,3-6 0,1 4 0,4-11 0,-2 5 0,17-25 0,-14 14 0,13-15 0,-22 26 0,2 2 0,-7 8 0,1-1 0,-4 4 0,4-4 0,-4 1 0,4 1 0,-4 0 0,1 6 0,-2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19.4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156 42 24575,'-10'0'0,"3"0"0,-3 0 0,0-3 0,-1 2 0,1-2 0,-3 0 0,-19-7 0,13 2 0,-9-2 0,22 7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29.7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84 1 24575,'-12'18'0,"-5"15"0,6-3 0,-8 23 0,10 3 0,1 3 0,0 10 0,8-13 0,0 0 0,4-13 0,-3 10 0,8-30 0,-1 28 0,4-34 0,0 21 0,-3-25 0,-5 6 0,4-10 0,-6 2 0,6-4 0,-5 2 0,3-1 0,0-1 0,-3-1 0,0-3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30.4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16 24575,'43'-4'0,"10"3"0,-24-3 0,5 1 0,-16 3 0,-6-3 0,-3 3 0,3 0 0,-3 0 0,3 0 0,6 4 0,-4-3 0,-1 3 0,-8-4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31.9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1 24575,'0'15'0,"-4"2"0,-3 23 0,1-10 0,-6 22 0,10 4 0,-4-10 0,6 33 0,0-46 0,6 33 0,-4-36 0,8 9 0,-4-19 0,2-1 0,-2-7 0,-3 0 0,-1-3 0,2 3 0,2-3 0,0 0 0,0 3 0,0-6 0,-3 3 0,0 0 0,-1 0 0,-1-2 0,2-2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32.9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31 24575,'2'-6'0,"4"0"0,4 2 0,2 1 0,-3 3 0,2-2 0,5 1 0,-2-2 0,4 3 0,1 0 0,-8-2 0,4 1 0,-9-2 0,0 3 0,2 0 0,2 0 0,2 0 0,0 0 0,-3 0 0,2 0 0,-1 0 0,-1 0 0,0 0 0,-6 0 0,0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34.8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24575,'10'3'0,"-2"0"0,-2 6 0,3 0 0,-5 3 0,1-2 0,-5-2 0,0-2 0,0 0 0,0 3 0,3 0 0,-2 1 0,1 1 0,1-2 0,-2 3 0,1 0 0,-2 0 0,0-2 0,3-2 0,-2-2 0,1 0 0,-2 3 0,0-2 0,0 1 0,0-2 0,0 0 0,0 0 0,0 0 0,-2 3 0,-2-2 0,1 1 0,-3-2 0,3 0 0,0-2 0,0-2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46.7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6 460 24575,'-3'-9'0,"0"2"0,3-4 0,4-5 0,-3 2 0,3-10 0,0 3 0,-3 1 0,10-5 0,-9 12 0,9-6 0,-8 10 0,3-3 0,2-4 0,-2 5 0,4-7 0,-4 12 0,6-6 0,-6 3 0,3-1 0,0 2 0,0-1 0,0 2 0,9-7 0,-7 7 0,7-5 0,1 5 0,1-5 0,0 4 0,-2-4 0,20-8 0,-19 10 0,19-11 0,-26 15 0,-3 0 0,0 0 0,-3 0 0,-3 2 0,0 2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47.58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177 214 24575,'-6'-9'0,"-1"0"0,-11-6 0,6-4 0,-9-4 0,-4-10 0,5 4 0,-6 2 0,11 9 0,6 6 0,0 2 0,0 2 0,17 8 0,-11-2 0,15 6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48.15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32 24575,'5'4'0,"9"-2"0,6-2 0,32-7 0,-19 5 0,33-12 0,-43 12 0,15-4 0,-24 3 0,-1 3 0,-8-3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49.7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0 245 24575,'0'-6'0,"0"-3"0,0-1 0,3-2 0,-2-6 0,5-2 0,-5-1 0,3-4 0,-4 12 0,0-3 0,3 4 0,-3 6 0,3-3 0,-3 3 0,0 0 0,0-3 0,3 2 0,-3-2 0,6 3 0,-3 0 0,0 0 0,3 3 0,0 0 0,2 15 0,10-2 0,0 12 0,9-4 0,6 10 0,-14-10 0,6 7 0,-16-13 0,3 0 0,-3 0 0,0-2 0,-3-4 0,0-7 0,0-5 0,-3 0 0,4-12 0,-6 0 0,3-8 0,0-1 0,-3 1 0,3 8 0,-2 3 0,-1 6 0,4 3 0,-2-3 0,3 5 0,3 2 0,-2 4 0,4 4 0,-4 4 0,1 2 0,4 6 0,-4 2 0,5 6 0,0 1 0,-5-7 0,1-2 0,-4-6 0,-2 0 0,1-2 0,4 1 0,-7-7 0,4 1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51.0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24575,'0'5'0,"0"-1"0,0 17 0,0-1 0,0 7 0,0-7 0,4 5 0,-3-12 0,3 3 0,-4-7 0,0-3 0,0 0 0,3 2 0,-3 2 0,3-1 0,-3 2 0,0-4 0,0 2 0,-3-3 0,3 2 0,-3-1 0,3 2 0,0-3 0,0 0 0,5-3 0,8-4 0,7-4 0,0 0 0,-1-2 0,-7 4 0,-3-1 0,0 2 0,-3 2 0,0 0 0,2 0 0,-1 0 0,-1 0 0,-3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1612E8-1E62-4766-9BAF-126BEC01D8E4}" type="datetimeFigureOut">
              <a:rPr lang="en-US"/>
              <a:t>6/8/21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BA942C-6EE6-4AC1-9A72-7E40D41498BD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849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D7DB5-7261-524B-B268-100F7B07A4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4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FFB5D-7552-D343-801E-C5A5A24A75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3E55B0-6017-3F43-AF69-6B274E8C5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18EBC-0A45-A049-93C8-CCCC16DB4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BACCC-6D67-3A4F-941F-0FCAE6A40167}" type="datetimeFigureOut">
              <a:rPr lang="en-US" smtClean="0"/>
              <a:t>6/8/21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93A5E-54B7-5D40-A33D-BB8E6F1E4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E250E-0D4C-CF4C-BF5D-1648BB1EA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2772-9350-4D42-8126-AEBAC6768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55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5011-4882-8F47-BE3E-F5CE579A6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E2A402-ADCB-5248-AF1E-D2F0C160FA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18CE7-AB53-C543-B8DD-289BDACD2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BACCC-6D67-3A4F-941F-0FCAE6A40167}" type="datetimeFigureOut">
              <a:rPr lang="en-US" smtClean="0"/>
              <a:t>6/8/21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790F5-ABBF-6548-8E7D-6726F0572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8AF0A-09BB-234B-8EDA-7434C2927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2772-9350-4D42-8126-AEBAC6768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82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3177C9-0FFD-6C49-8E0A-01DE6C1DAE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E0F981-894D-F041-9FAC-DB610AB9E7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7D1AE-6D0C-BF4F-8B7D-F525C576D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BACCC-6D67-3A4F-941F-0FCAE6A40167}" type="datetimeFigureOut">
              <a:rPr lang="en-US" smtClean="0"/>
              <a:t>6/8/21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D806C-9B04-3F4B-BD4F-E52B4BDC3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AC230-FCE7-054F-8B2F-1FB77755E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2772-9350-4D42-8126-AEBAC6768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5224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3448B-5677-BA41-A85E-2B9CF0A27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B055E3-9D45-0C43-BD55-CD4D2F4DAD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69916-E774-7345-B31B-81CA76F78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ED13C-27E5-2843-B0B5-F217AD092AFB}" type="datetimeFigureOut">
              <a:rPr lang="en-US" smtClean="0"/>
              <a:t>6/8/21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2B591-BD39-424A-9FC1-419F03EF7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27D5F-D522-8541-9AFB-A4103D9B8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8438-32F0-9E47-ADD5-8C4061E5C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352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15E57-BF90-F74C-82EA-C056B3DAD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1C79D-ADF2-E84E-B06E-0D7806913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606F1-F314-1C46-9892-50A4099E9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ED13C-27E5-2843-B0B5-F217AD092AFB}" type="datetimeFigureOut">
              <a:rPr lang="en-US" smtClean="0"/>
              <a:t>6/8/21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15CBD-C725-C847-B10C-73A2D7CA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FE681-D47F-A94D-821F-81E9C29A9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8438-32F0-9E47-ADD5-8C4061E5C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710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5520B-1B0D-A040-9B33-33FF0EE95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112CF-51EF-3B40-A2C5-C27A3245C5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6D69F-02F4-A84F-8D4C-E7C9601E6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ED13C-27E5-2843-B0B5-F217AD092AFB}" type="datetimeFigureOut">
              <a:rPr lang="en-US" smtClean="0"/>
              <a:t>6/8/21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686D97-BA38-8E4C-AAED-03A6A1F91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4B788-A7F7-5D4C-9DC4-B77A0D0F5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8438-32F0-9E47-ADD5-8C4061E5C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698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DBD3D-4962-CC4A-87A0-9E4C30D69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9E4C4-E886-C14A-8250-91EE781625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395B24-F074-084E-8B39-ED876F2400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8B6EA4-FEE0-DF43-8372-096A7F4F9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ED13C-27E5-2843-B0B5-F217AD092AFB}" type="datetimeFigureOut">
              <a:rPr lang="en-US" smtClean="0"/>
              <a:t>6/8/21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1FF59-2FEA-4E41-9821-952E29789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7ACA65-0F11-B248-86B5-E20A52918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8438-32F0-9E47-ADD5-8C4061E5C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0670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362FE-58A0-A349-A077-9BCE96691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C05D5-FADC-D140-AA09-D80E55CD2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775784-62FD-C043-8655-8D63E52ECE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EFDA86-F9AE-CD46-8074-9913F7F71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E44C78-B033-E34E-9385-A48283409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13916F-AC6C-6C46-B8B2-2F360395F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ED13C-27E5-2843-B0B5-F217AD092AFB}" type="datetimeFigureOut">
              <a:rPr lang="en-US" smtClean="0"/>
              <a:t>6/8/21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719604-D91F-3B48-A4D8-F42228FAE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BE3821-DD78-6648-B2EE-D42ECD0CF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8438-32F0-9E47-ADD5-8C4061E5C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760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D4391-DD18-6642-8F93-49AADBB33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7C7043-CC0E-6C43-9DF8-2BFF919B8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ED13C-27E5-2843-B0B5-F217AD092AFB}" type="datetimeFigureOut">
              <a:rPr lang="en-US" smtClean="0"/>
              <a:t>6/8/21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74051D-44E8-9341-AA0F-206D8F8FC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0B325-405A-C440-B660-2562DCB28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8438-32F0-9E47-ADD5-8C4061E5C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25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D702B4-4A56-6F43-9A84-1A1215F92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ED13C-27E5-2843-B0B5-F217AD092AFB}" type="datetimeFigureOut">
              <a:rPr lang="en-US" smtClean="0"/>
              <a:t>6/8/21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8A7941-6E55-E54A-B0AE-0AADC0E5C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A767BE-4F67-8845-AD2F-DA9585A41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8438-32F0-9E47-ADD5-8C4061E5C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8092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F71BD-B248-EB45-8ABE-3104FE8E4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07D82-71E9-1945-8212-5A03A1016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0AC2BA-F08B-EC4B-8515-3E0A49A5D0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8537A-0A3A-5643-A6E0-2018F3C4E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ED13C-27E5-2843-B0B5-F217AD092AFB}" type="datetimeFigureOut">
              <a:rPr lang="en-US" smtClean="0"/>
              <a:t>6/8/21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A8E7EA-3829-0640-9FD4-C2609AF5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F3FB66-D93C-3C4C-8795-B151A351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8438-32F0-9E47-ADD5-8C4061E5C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088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21148-E56D-5542-91BA-9856B928E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4A025-EA32-CE4E-B973-E05E55C7C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E6756-E8A0-904B-8355-C011A81BA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BACCC-6D67-3A4F-941F-0FCAE6A40167}" type="datetimeFigureOut">
              <a:rPr lang="en-US" smtClean="0"/>
              <a:t>6/8/21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9DA8F-5989-DF44-BAFC-96F901838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72AA3-A67D-5B41-8B01-D9DB1031C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2772-9350-4D42-8126-AEBAC6768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1510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EEB33-6EBE-6049-8AD8-FC1E5A6DA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10C0B0-4442-1C41-997B-8C68B12485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BFB6C8-E53A-344F-901C-E7B2BC6752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82532-13D6-2A40-8744-1D15C4A45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ED13C-27E5-2843-B0B5-F217AD092AFB}" type="datetimeFigureOut">
              <a:rPr lang="en-US" smtClean="0"/>
              <a:t>6/8/21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03D416-D1E0-724A-9340-F127D0DEA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74876-0ED4-FC46-B630-76CDA75E0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8438-32F0-9E47-ADD5-8C4061E5C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4918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7D963-A270-A74E-903B-422B41D75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D2C847-44B7-A644-8F16-F440CA1073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96C64-9BA9-B146-A110-6932E08B2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ED13C-27E5-2843-B0B5-F217AD092AFB}" type="datetimeFigureOut">
              <a:rPr lang="en-US" smtClean="0"/>
              <a:t>6/8/21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2CB0C-C10F-1043-B4E7-FBE559B80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345CD-43E2-5F4C-83B3-D79F42507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8438-32F0-9E47-ADD5-8C4061E5C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4144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2CBCD8-E1E3-B14A-A3D8-0B3D6138B2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C303F2-89AE-904D-AD71-3BDD49677E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E5ECA-61E2-FF4F-B59C-76084AF05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ED13C-27E5-2843-B0B5-F217AD092AFB}" type="datetimeFigureOut">
              <a:rPr lang="en-US" smtClean="0"/>
              <a:t>6/8/21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D9912-4CBB-3A4E-9488-CA9F74C36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8823A-74FB-1B4C-8668-04298D5B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8438-32F0-9E47-ADD5-8C4061E5C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860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BDDF8-9FF5-3F46-A41F-C60D880DB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D1374-68AA-7847-BB91-9BB9AA0BC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FF90B-6276-214B-9742-04153BCBA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BACCC-6D67-3A4F-941F-0FCAE6A40167}" type="datetimeFigureOut">
              <a:rPr lang="en-US" smtClean="0"/>
              <a:t>6/8/21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61AB1-B97E-5B4F-91C1-4F9B28218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06B6A-D7DF-0B44-905B-2014EFE7E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2772-9350-4D42-8126-AEBAC6768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08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523A9-98B4-4F44-BA4A-711683BBD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6289D-8D2D-C849-BCD3-808CE50B74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2121F6-D0DC-F642-A72E-7BD75B082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A3723A-26C7-994D-8D98-C7CDC9E71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BACCC-6D67-3A4F-941F-0FCAE6A40167}" type="datetimeFigureOut">
              <a:rPr lang="en-US" smtClean="0"/>
              <a:t>6/8/21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721DEB-BD1E-3846-BE21-0DD7B766C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21F58A-FDB2-3848-9106-88F3D763C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2772-9350-4D42-8126-AEBAC6768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324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7465B-3121-1D40-AC1B-0581EFBB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8F860-084E-CF49-8B7B-2739E8BC1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8A41B-0F74-E944-9481-C1C8A9968E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F48941-D12E-2943-B5D9-95EE8BCAD2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3236D-70F7-AD40-97B5-896F6772CB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7CEE67-173E-234E-8F6E-EC458868A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BACCC-6D67-3A4F-941F-0FCAE6A40167}" type="datetimeFigureOut">
              <a:rPr lang="en-US" smtClean="0"/>
              <a:t>6/8/21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BDDD91-A6A1-774D-A99D-1FA8060CD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E9C26C-3C6B-3349-904D-33CF38DCF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2772-9350-4D42-8126-AEBAC6768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16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5D87D-B71C-CF41-8E89-A91C4DA92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F4F5E2-EB23-9745-BE8E-608785076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BACCC-6D67-3A4F-941F-0FCAE6A40167}" type="datetimeFigureOut">
              <a:rPr lang="en-US" smtClean="0"/>
              <a:t>6/8/21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C06736-9F3D-074D-8E9F-CA70CFC44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C822A0-0FBC-534D-AB79-2C791F1D4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2772-9350-4D42-8126-AEBAC6768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56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EA05D3-E247-864C-8CFC-6FFDD20A0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BACCC-6D67-3A4F-941F-0FCAE6A40167}" type="datetimeFigureOut">
              <a:rPr lang="en-US" smtClean="0"/>
              <a:t>6/8/21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239C72-0B49-D241-BF68-03953F935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AF001-BE1E-CB48-AA44-A8862C7BE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2772-9350-4D42-8126-AEBAC6768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422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77342-D187-BB46-9366-DB242B9AB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C5284-71FF-1241-8638-86B957914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6AE59B-BE73-0444-B358-04F2B57CDD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BE8EB2-5C3E-944B-9E88-14562E280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BACCC-6D67-3A4F-941F-0FCAE6A40167}" type="datetimeFigureOut">
              <a:rPr lang="en-US" smtClean="0"/>
              <a:t>6/8/21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E868FC-6639-A742-B26C-C4CD3FF6E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E36131-0527-134A-ACA9-975B9181A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2772-9350-4D42-8126-AEBAC6768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91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FE94B-CAD6-3A4E-A57A-120F14910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EA1D0B-99F8-4C41-8968-FD1D723FD6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878710-F173-6A43-A53B-7971342A6E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A89AA6-019B-D046-A52A-DE563799E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BACCC-6D67-3A4F-941F-0FCAE6A40167}" type="datetimeFigureOut">
              <a:rPr lang="en-US" smtClean="0"/>
              <a:t>6/8/21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FAD3D2-01D3-904C-BCDA-2E924471D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30F523-D25B-DA43-A17A-61C824839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2772-9350-4D42-8126-AEBAC6768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584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B988F3-3ED0-2748-B2ED-FB4B55A05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1F1839-395A-A941-BF79-71EB61993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75424-EA54-CA44-8640-B5099FF746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FBACCC-6D67-3A4F-941F-0FCAE6A40167}" type="datetimeFigureOut">
              <a:rPr lang="en-US" smtClean="0"/>
              <a:t>6/8/21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FC3C2-4464-D74B-8B65-101F74FD61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2ABED-3278-A647-9523-EF8BCF4B6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F2772-9350-4D42-8126-AEBAC6768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63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CC8688-6320-794A-9BC1-58F3E7AF8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314F0-072A-9544-BFDB-2C1C213FC1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40E8C-A6F8-F447-9949-8E917A5C1B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D13C-27E5-2843-B0B5-F217AD092AFB}" type="datetimeFigureOut">
              <a:rPr lang="en-US" smtClean="0"/>
              <a:t>6/8/21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A1E11-4B0A-6940-98B6-8D8FBB3E5E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1530C-D246-C14B-9F06-82A839725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48438-32F0-9E47-ADD5-8C4061E5C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935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10.xml"/><Relationship Id="rId21" Type="http://schemas.openxmlformats.org/officeDocument/2006/relationships/customXml" Target="../ink/ink160.xml"/><Relationship Id="rId42" Type="http://schemas.openxmlformats.org/officeDocument/2006/relationships/image" Target="../media/image1886.png"/><Relationship Id="rId63" Type="http://schemas.openxmlformats.org/officeDocument/2006/relationships/customXml" Target="../ink/ink181.xml"/><Relationship Id="rId84" Type="http://schemas.openxmlformats.org/officeDocument/2006/relationships/customXml" Target="../ink/ink192.xml"/><Relationship Id="rId138" Type="http://schemas.openxmlformats.org/officeDocument/2006/relationships/image" Target="../media/image1932.png"/><Relationship Id="rId159" Type="http://schemas.openxmlformats.org/officeDocument/2006/relationships/customXml" Target="../ink/ink231.xml"/><Relationship Id="rId170" Type="http://schemas.openxmlformats.org/officeDocument/2006/relationships/image" Target="../media/image1948.png"/><Relationship Id="rId191" Type="http://schemas.openxmlformats.org/officeDocument/2006/relationships/customXml" Target="../ink/ink247.xml"/><Relationship Id="rId205" Type="http://schemas.openxmlformats.org/officeDocument/2006/relationships/image" Target="../media/image1965.png"/><Relationship Id="rId226" Type="http://schemas.openxmlformats.org/officeDocument/2006/relationships/image" Target="../media/image1975.png"/><Relationship Id="rId247" Type="http://schemas.openxmlformats.org/officeDocument/2006/relationships/customXml" Target="../ink/ink276.xml"/><Relationship Id="rId107" Type="http://schemas.openxmlformats.org/officeDocument/2006/relationships/customXml" Target="../ink/ink205.xml"/><Relationship Id="rId11" Type="http://schemas.openxmlformats.org/officeDocument/2006/relationships/customXml" Target="../ink/ink153.xml"/><Relationship Id="rId32" Type="http://schemas.openxmlformats.org/officeDocument/2006/relationships/image" Target="../media/image1881.png"/><Relationship Id="rId53" Type="http://schemas.openxmlformats.org/officeDocument/2006/relationships/customXml" Target="../ink/ink176.xml"/><Relationship Id="rId74" Type="http://schemas.openxmlformats.org/officeDocument/2006/relationships/image" Target="../media/image1902.png"/><Relationship Id="rId128" Type="http://schemas.openxmlformats.org/officeDocument/2006/relationships/image" Target="../media/image1927.png"/><Relationship Id="rId149" Type="http://schemas.openxmlformats.org/officeDocument/2006/relationships/customXml" Target="../ink/ink226.xml"/><Relationship Id="rId5" Type="http://schemas.openxmlformats.org/officeDocument/2006/relationships/image" Target="../media/image1870.png"/><Relationship Id="rId95" Type="http://schemas.openxmlformats.org/officeDocument/2006/relationships/customXml" Target="../ink/ink199.xml"/><Relationship Id="rId160" Type="http://schemas.openxmlformats.org/officeDocument/2006/relationships/image" Target="../media/image1943.png"/><Relationship Id="rId181" Type="http://schemas.openxmlformats.org/officeDocument/2006/relationships/customXml" Target="../ink/ink242.xml"/><Relationship Id="rId216" Type="http://schemas.openxmlformats.org/officeDocument/2006/relationships/image" Target="../media/image1970.png"/><Relationship Id="rId237" Type="http://schemas.openxmlformats.org/officeDocument/2006/relationships/customXml" Target="../ink/ink271.xml"/><Relationship Id="rId258" Type="http://schemas.openxmlformats.org/officeDocument/2006/relationships/image" Target="../media/image1991.png"/><Relationship Id="rId22" Type="http://schemas.openxmlformats.org/officeDocument/2006/relationships/image" Target="../media/image1876.png"/><Relationship Id="rId43" Type="http://schemas.openxmlformats.org/officeDocument/2006/relationships/customXml" Target="../ink/ink171.xml"/><Relationship Id="rId64" Type="http://schemas.openxmlformats.org/officeDocument/2006/relationships/image" Target="../media/image1897.png"/><Relationship Id="rId118" Type="http://schemas.openxmlformats.org/officeDocument/2006/relationships/image" Target="../media/image1922.png"/><Relationship Id="rId139" Type="http://schemas.openxmlformats.org/officeDocument/2006/relationships/customXml" Target="../ink/ink221.xml"/><Relationship Id="rId85" Type="http://schemas.openxmlformats.org/officeDocument/2006/relationships/image" Target="../media/image1907.png"/><Relationship Id="rId150" Type="http://schemas.openxmlformats.org/officeDocument/2006/relationships/image" Target="../media/image1938.png"/><Relationship Id="rId171" Type="http://schemas.openxmlformats.org/officeDocument/2006/relationships/customXml" Target="../ink/ink237.xml"/><Relationship Id="rId192" Type="http://schemas.openxmlformats.org/officeDocument/2006/relationships/image" Target="../media/image1959.png"/><Relationship Id="rId206" Type="http://schemas.openxmlformats.org/officeDocument/2006/relationships/customXml" Target="../ink/ink255.xml"/><Relationship Id="rId227" Type="http://schemas.openxmlformats.org/officeDocument/2006/relationships/customXml" Target="../ink/ink266.xml"/><Relationship Id="rId248" Type="http://schemas.openxmlformats.org/officeDocument/2006/relationships/image" Target="../media/image1986.png"/><Relationship Id="rId12" Type="http://schemas.openxmlformats.org/officeDocument/2006/relationships/customXml" Target="../ink/ink154.xml"/><Relationship Id="rId33" Type="http://schemas.openxmlformats.org/officeDocument/2006/relationships/customXml" Target="../ink/ink166.xml"/><Relationship Id="rId108" Type="http://schemas.openxmlformats.org/officeDocument/2006/relationships/image" Target="../media/image1917.png"/><Relationship Id="rId129" Type="http://schemas.openxmlformats.org/officeDocument/2006/relationships/customXml" Target="../ink/ink216.xml"/><Relationship Id="rId54" Type="http://schemas.openxmlformats.org/officeDocument/2006/relationships/image" Target="../media/image1892.png"/><Relationship Id="rId75" Type="http://schemas.openxmlformats.org/officeDocument/2006/relationships/customXml" Target="../ink/ink187.xml"/><Relationship Id="rId96" Type="http://schemas.openxmlformats.org/officeDocument/2006/relationships/image" Target="../media/image1911.png"/><Relationship Id="rId140" Type="http://schemas.openxmlformats.org/officeDocument/2006/relationships/image" Target="../media/image1933.png"/><Relationship Id="rId161" Type="http://schemas.openxmlformats.org/officeDocument/2006/relationships/customXml" Target="../ink/ink232.xml"/><Relationship Id="rId182" Type="http://schemas.openxmlformats.org/officeDocument/2006/relationships/image" Target="../media/image1954.png"/><Relationship Id="rId217" Type="http://schemas.openxmlformats.org/officeDocument/2006/relationships/customXml" Target="../ink/ink261.xml"/><Relationship Id="rId6" Type="http://schemas.openxmlformats.org/officeDocument/2006/relationships/customXml" Target="../ink/ink151.xml"/><Relationship Id="rId238" Type="http://schemas.openxmlformats.org/officeDocument/2006/relationships/image" Target="../media/image1981.png"/><Relationship Id="rId23" Type="http://schemas.openxmlformats.org/officeDocument/2006/relationships/customXml" Target="../ink/ink161.xml"/><Relationship Id="rId119" Type="http://schemas.openxmlformats.org/officeDocument/2006/relationships/customXml" Target="../ink/ink211.xml"/><Relationship Id="rId44" Type="http://schemas.openxmlformats.org/officeDocument/2006/relationships/image" Target="../media/image1887.png"/><Relationship Id="rId65" Type="http://schemas.openxmlformats.org/officeDocument/2006/relationships/customXml" Target="../ink/ink182.xml"/><Relationship Id="rId86" Type="http://schemas.openxmlformats.org/officeDocument/2006/relationships/customXml" Target="../ink/ink193.xml"/><Relationship Id="rId130" Type="http://schemas.openxmlformats.org/officeDocument/2006/relationships/image" Target="../media/image1928.png"/><Relationship Id="rId151" Type="http://schemas.openxmlformats.org/officeDocument/2006/relationships/customXml" Target="../ink/ink227.xml"/><Relationship Id="rId172" Type="http://schemas.openxmlformats.org/officeDocument/2006/relationships/image" Target="../media/image1949.png"/><Relationship Id="rId193" Type="http://schemas.openxmlformats.org/officeDocument/2006/relationships/customXml" Target="../ink/ink248.xml"/><Relationship Id="rId207" Type="http://schemas.openxmlformats.org/officeDocument/2006/relationships/image" Target="../media/image1966.png"/><Relationship Id="rId228" Type="http://schemas.openxmlformats.org/officeDocument/2006/relationships/image" Target="../media/image1976.png"/><Relationship Id="rId249" Type="http://schemas.openxmlformats.org/officeDocument/2006/relationships/customXml" Target="../ink/ink277.xml"/><Relationship Id="rId13" Type="http://schemas.openxmlformats.org/officeDocument/2006/relationships/customXml" Target="../ink/ink155.xml"/><Relationship Id="rId109" Type="http://schemas.openxmlformats.org/officeDocument/2006/relationships/customXml" Target="../ink/ink206.xml"/><Relationship Id="rId34" Type="http://schemas.openxmlformats.org/officeDocument/2006/relationships/image" Target="../media/image1882.png"/><Relationship Id="rId55" Type="http://schemas.openxmlformats.org/officeDocument/2006/relationships/customXml" Target="../ink/ink177.xml"/><Relationship Id="rId76" Type="http://schemas.openxmlformats.org/officeDocument/2006/relationships/image" Target="../media/image1903.png"/><Relationship Id="rId97" Type="http://schemas.openxmlformats.org/officeDocument/2006/relationships/customXml" Target="../ink/ink200.xml"/><Relationship Id="rId120" Type="http://schemas.openxmlformats.org/officeDocument/2006/relationships/image" Target="../media/image1923.png"/><Relationship Id="rId141" Type="http://schemas.openxmlformats.org/officeDocument/2006/relationships/customXml" Target="../ink/ink222.xml"/><Relationship Id="rId7" Type="http://schemas.openxmlformats.org/officeDocument/2006/relationships/image" Target="../media/image1871.png"/><Relationship Id="rId162" Type="http://schemas.openxmlformats.org/officeDocument/2006/relationships/image" Target="../media/image1944.png"/><Relationship Id="rId183" Type="http://schemas.openxmlformats.org/officeDocument/2006/relationships/customXml" Target="../ink/ink243.xml"/><Relationship Id="rId218" Type="http://schemas.openxmlformats.org/officeDocument/2006/relationships/image" Target="../media/image1971.png"/><Relationship Id="rId239" Type="http://schemas.openxmlformats.org/officeDocument/2006/relationships/customXml" Target="../ink/ink272.xml"/><Relationship Id="rId250" Type="http://schemas.openxmlformats.org/officeDocument/2006/relationships/image" Target="../media/image1987.png"/><Relationship Id="rId24" Type="http://schemas.openxmlformats.org/officeDocument/2006/relationships/image" Target="../media/image1877.png"/><Relationship Id="rId45" Type="http://schemas.openxmlformats.org/officeDocument/2006/relationships/customXml" Target="../ink/ink172.xml"/><Relationship Id="rId66" Type="http://schemas.openxmlformats.org/officeDocument/2006/relationships/image" Target="../media/image1898.png"/><Relationship Id="rId87" Type="http://schemas.openxmlformats.org/officeDocument/2006/relationships/customXml" Target="../ink/ink194.xml"/><Relationship Id="rId110" Type="http://schemas.openxmlformats.org/officeDocument/2006/relationships/image" Target="../media/image1918.png"/><Relationship Id="rId131" Type="http://schemas.openxmlformats.org/officeDocument/2006/relationships/customXml" Target="../ink/ink217.xml"/><Relationship Id="rId152" Type="http://schemas.openxmlformats.org/officeDocument/2006/relationships/image" Target="../media/image1939.png"/><Relationship Id="rId173" Type="http://schemas.openxmlformats.org/officeDocument/2006/relationships/customXml" Target="../ink/ink238.xml"/><Relationship Id="rId194" Type="http://schemas.openxmlformats.org/officeDocument/2006/relationships/image" Target="../media/image1960.png"/><Relationship Id="rId208" Type="http://schemas.openxmlformats.org/officeDocument/2006/relationships/customXml" Target="../ink/ink256.xml"/><Relationship Id="rId229" Type="http://schemas.openxmlformats.org/officeDocument/2006/relationships/customXml" Target="../ink/ink267.xml"/><Relationship Id="rId240" Type="http://schemas.openxmlformats.org/officeDocument/2006/relationships/image" Target="../media/image1982.png"/><Relationship Id="rId14" Type="http://schemas.openxmlformats.org/officeDocument/2006/relationships/customXml" Target="../ink/ink156.xml"/><Relationship Id="rId35" Type="http://schemas.openxmlformats.org/officeDocument/2006/relationships/customXml" Target="../ink/ink167.xml"/><Relationship Id="rId56" Type="http://schemas.openxmlformats.org/officeDocument/2006/relationships/image" Target="../media/image1893.png"/><Relationship Id="rId77" Type="http://schemas.openxmlformats.org/officeDocument/2006/relationships/customXml" Target="../ink/ink188.xml"/><Relationship Id="rId100" Type="http://schemas.openxmlformats.org/officeDocument/2006/relationships/image" Target="../media/image1913.png"/><Relationship Id="rId8" Type="http://schemas.openxmlformats.org/officeDocument/2006/relationships/customXml" Target="../ink/ink152.xml"/><Relationship Id="rId98" Type="http://schemas.openxmlformats.org/officeDocument/2006/relationships/image" Target="../media/image1912.png"/><Relationship Id="rId121" Type="http://schemas.openxmlformats.org/officeDocument/2006/relationships/customXml" Target="../ink/ink212.xml"/><Relationship Id="rId142" Type="http://schemas.openxmlformats.org/officeDocument/2006/relationships/image" Target="../media/image1934.png"/><Relationship Id="rId163" Type="http://schemas.openxmlformats.org/officeDocument/2006/relationships/customXml" Target="../ink/ink233.xml"/><Relationship Id="rId184" Type="http://schemas.openxmlformats.org/officeDocument/2006/relationships/image" Target="../media/image1955.png"/><Relationship Id="rId219" Type="http://schemas.openxmlformats.org/officeDocument/2006/relationships/customXml" Target="../ink/ink262.xml"/><Relationship Id="rId230" Type="http://schemas.openxmlformats.org/officeDocument/2006/relationships/image" Target="../media/image1977.png"/><Relationship Id="rId251" Type="http://schemas.openxmlformats.org/officeDocument/2006/relationships/customXml" Target="../ink/ink278.xml"/><Relationship Id="rId25" Type="http://schemas.openxmlformats.org/officeDocument/2006/relationships/customXml" Target="../ink/ink162.xml"/><Relationship Id="rId46" Type="http://schemas.openxmlformats.org/officeDocument/2006/relationships/image" Target="../media/image1888.png"/><Relationship Id="rId67" Type="http://schemas.openxmlformats.org/officeDocument/2006/relationships/customXml" Target="../ink/ink183.xml"/><Relationship Id="rId88" Type="http://schemas.openxmlformats.org/officeDocument/2006/relationships/customXml" Target="../ink/ink195.xml"/><Relationship Id="rId111" Type="http://schemas.openxmlformats.org/officeDocument/2006/relationships/customXml" Target="../ink/ink207.xml"/><Relationship Id="rId132" Type="http://schemas.openxmlformats.org/officeDocument/2006/relationships/image" Target="../media/image1929.png"/><Relationship Id="rId153" Type="http://schemas.openxmlformats.org/officeDocument/2006/relationships/customXml" Target="../ink/ink228.xml"/><Relationship Id="rId174" Type="http://schemas.openxmlformats.org/officeDocument/2006/relationships/image" Target="../media/image1950.png"/><Relationship Id="rId195" Type="http://schemas.openxmlformats.org/officeDocument/2006/relationships/customXml" Target="../ink/ink249.xml"/><Relationship Id="rId209" Type="http://schemas.openxmlformats.org/officeDocument/2006/relationships/customXml" Target="../ink/ink257.xml"/><Relationship Id="rId220" Type="http://schemas.openxmlformats.org/officeDocument/2006/relationships/image" Target="../media/image1972.png"/><Relationship Id="rId241" Type="http://schemas.openxmlformats.org/officeDocument/2006/relationships/customXml" Target="../ink/ink273.xml"/><Relationship Id="rId15" Type="http://schemas.openxmlformats.org/officeDocument/2006/relationships/customXml" Target="../ink/ink157.xml"/><Relationship Id="rId36" Type="http://schemas.openxmlformats.org/officeDocument/2006/relationships/image" Target="../media/image1883.png"/><Relationship Id="rId57" Type="http://schemas.openxmlformats.org/officeDocument/2006/relationships/customXml" Target="../ink/ink178.xml"/><Relationship Id="rId78" Type="http://schemas.openxmlformats.org/officeDocument/2006/relationships/customXml" Target="../ink/ink189.xml"/><Relationship Id="rId99" Type="http://schemas.openxmlformats.org/officeDocument/2006/relationships/customXml" Target="../ink/ink201.xml"/><Relationship Id="rId101" Type="http://schemas.openxmlformats.org/officeDocument/2006/relationships/customXml" Target="../ink/ink202.xml"/><Relationship Id="rId122" Type="http://schemas.openxmlformats.org/officeDocument/2006/relationships/image" Target="../media/image1924.png"/><Relationship Id="rId143" Type="http://schemas.openxmlformats.org/officeDocument/2006/relationships/customXml" Target="../ink/ink223.xml"/><Relationship Id="rId164" Type="http://schemas.openxmlformats.org/officeDocument/2006/relationships/image" Target="../media/image1945.png"/><Relationship Id="rId185" Type="http://schemas.openxmlformats.org/officeDocument/2006/relationships/customXml" Target="../ink/ink244.xml"/><Relationship Id="rId9" Type="http://schemas.openxmlformats.org/officeDocument/2006/relationships/image" Target="../media/image1872.png"/><Relationship Id="rId210" Type="http://schemas.openxmlformats.org/officeDocument/2006/relationships/image" Target="../media/image1967.png"/><Relationship Id="rId26" Type="http://schemas.openxmlformats.org/officeDocument/2006/relationships/image" Target="../media/image1878.png"/><Relationship Id="rId231" Type="http://schemas.openxmlformats.org/officeDocument/2006/relationships/customXml" Target="../ink/ink268.xml"/><Relationship Id="rId252" Type="http://schemas.openxmlformats.org/officeDocument/2006/relationships/image" Target="../media/image1988.png"/><Relationship Id="rId47" Type="http://schemas.openxmlformats.org/officeDocument/2006/relationships/customXml" Target="../ink/ink173.xml"/><Relationship Id="rId68" Type="http://schemas.openxmlformats.org/officeDocument/2006/relationships/image" Target="../media/image1899.png"/><Relationship Id="rId89" Type="http://schemas.openxmlformats.org/officeDocument/2006/relationships/customXml" Target="../ink/ink196.xml"/><Relationship Id="rId112" Type="http://schemas.openxmlformats.org/officeDocument/2006/relationships/image" Target="../media/image1919.png"/><Relationship Id="rId133" Type="http://schemas.openxmlformats.org/officeDocument/2006/relationships/customXml" Target="../ink/ink218.xml"/><Relationship Id="rId154" Type="http://schemas.openxmlformats.org/officeDocument/2006/relationships/image" Target="../media/image1940.png"/><Relationship Id="rId175" Type="http://schemas.openxmlformats.org/officeDocument/2006/relationships/customXml" Target="../ink/ink239.xml"/><Relationship Id="rId196" Type="http://schemas.openxmlformats.org/officeDocument/2006/relationships/image" Target="../media/image1961.png"/><Relationship Id="rId200" Type="http://schemas.openxmlformats.org/officeDocument/2006/relationships/image" Target="../media/image1963.png"/><Relationship Id="rId16" Type="http://schemas.openxmlformats.org/officeDocument/2006/relationships/image" Target="../media/image1873.png"/><Relationship Id="rId221" Type="http://schemas.openxmlformats.org/officeDocument/2006/relationships/customXml" Target="../ink/ink263.xml"/><Relationship Id="rId242" Type="http://schemas.openxmlformats.org/officeDocument/2006/relationships/image" Target="../media/image1983.png"/><Relationship Id="rId37" Type="http://schemas.openxmlformats.org/officeDocument/2006/relationships/customXml" Target="../ink/ink168.xml"/><Relationship Id="rId58" Type="http://schemas.openxmlformats.org/officeDocument/2006/relationships/image" Target="../media/image1894.png"/><Relationship Id="rId79" Type="http://schemas.openxmlformats.org/officeDocument/2006/relationships/image" Target="../media/image1904.png"/><Relationship Id="rId102" Type="http://schemas.openxmlformats.org/officeDocument/2006/relationships/image" Target="../media/image1914.png"/><Relationship Id="rId123" Type="http://schemas.openxmlformats.org/officeDocument/2006/relationships/customXml" Target="../ink/ink213.xml"/><Relationship Id="rId144" Type="http://schemas.openxmlformats.org/officeDocument/2006/relationships/image" Target="../media/image1935.png"/><Relationship Id="rId90" Type="http://schemas.openxmlformats.org/officeDocument/2006/relationships/image" Target="../media/image1908.png"/><Relationship Id="rId165" Type="http://schemas.openxmlformats.org/officeDocument/2006/relationships/customXml" Target="../ink/ink234.xml"/><Relationship Id="rId186" Type="http://schemas.openxmlformats.org/officeDocument/2006/relationships/image" Target="../media/image1956.png"/><Relationship Id="rId211" Type="http://schemas.openxmlformats.org/officeDocument/2006/relationships/customXml" Target="../ink/ink258.xml"/><Relationship Id="rId232" Type="http://schemas.openxmlformats.org/officeDocument/2006/relationships/image" Target="../media/image1978.png"/><Relationship Id="rId253" Type="http://schemas.openxmlformats.org/officeDocument/2006/relationships/customXml" Target="../ink/ink279.xml"/><Relationship Id="rId27" Type="http://schemas.openxmlformats.org/officeDocument/2006/relationships/customXml" Target="../ink/ink163.xml"/><Relationship Id="rId48" Type="http://schemas.openxmlformats.org/officeDocument/2006/relationships/image" Target="../media/image1889.png"/><Relationship Id="rId69" Type="http://schemas.openxmlformats.org/officeDocument/2006/relationships/customXml" Target="../ink/ink184.xml"/><Relationship Id="rId113" Type="http://schemas.openxmlformats.org/officeDocument/2006/relationships/customXml" Target="../ink/ink208.xml"/><Relationship Id="rId134" Type="http://schemas.openxmlformats.org/officeDocument/2006/relationships/image" Target="../media/image1930.png"/><Relationship Id="rId80" Type="http://schemas.openxmlformats.org/officeDocument/2006/relationships/customXml" Target="../ink/ink190.xml"/><Relationship Id="rId155" Type="http://schemas.openxmlformats.org/officeDocument/2006/relationships/customXml" Target="../ink/ink229.xml"/><Relationship Id="rId176" Type="http://schemas.openxmlformats.org/officeDocument/2006/relationships/image" Target="../media/image1951.png"/><Relationship Id="rId197" Type="http://schemas.openxmlformats.org/officeDocument/2006/relationships/customXml" Target="../ink/ink250.xml"/><Relationship Id="rId201" Type="http://schemas.openxmlformats.org/officeDocument/2006/relationships/customXml" Target="../ink/ink252.xml"/><Relationship Id="rId222" Type="http://schemas.openxmlformats.org/officeDocument/2006/relationships/image" Target="../media/image1973.png"/><Relationship Id="rId243" Type="http://schemas.openxmlformats.org/officeDocument/2006/relationships/customXml" Target="../ink/ink274.xml"/><Relationship Id="rId17" Type="http://schemas.openxmlformats.org/officeDocument/2006/relationships/customXml" Target="../ink/ink158.xml"/><Relationship Id="rId38" Type="http://schemas.openxmlformats.org/officeDocument/2006/relationships/image" Target="../media/image1884.png"/><Relationship Id="rId59" Type="http://schemas.openxmlformats.org/officeDocument/2006/relationships/customXml" Target="../ink/ink179.xml"/><Relationship Id="rId103" Type="http://schemas.openxmlformats.org/officeDocument/2006/relationships/customXml" Target="../ink/ink203.xml"/><Relationship Id="rId124" Type="http://schemas.openxmlformats.org/officeDocument/2006/relationships/image" Target="../media/image1925.png"/><Relationship Id="rId70" Type="http://schemas.openxmlformats.org/officeDocument/2006/relationships/image" Target="../media/image1900.png"/><Relationship Id="rId91" Type="http://schemas.openxmlformats.org/officeDocument/2006/relationships/customXml" Target="../ink/ink197.xml"/><Relationship Id="rId145" Type="http://schemas.openxmlformats.org/officeDocument/2006/relationships/customXml" Target="../ink/ink224.xml"/><Relationship Id="rId166" Type="http://schemas.openxmlformats.org/officeDocument/2006/relationships/image" Target="../media/image1946.png"/><Relationship Id="rId187" Type="http://schemas.openxmlformats.org/officeDocument/2006/relationships/customXml" Target="../ink/ink245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968.png"/><Relationship Id="rId233" Type="http://schemas.openxmlformats.org/officeDocument/2006/relationships/customXml" Target="../ink/ink269.xml"/><Relationship Id="rId254" Type="http://schemas.openxmlformats.org/officeDocument/2006/relationships/image" Target="../media/image1989.png"/><Relationship Id="rId28" Type="http://schemas.openxmlformats.org/officeDocument/2006/relationships/image" Target="../media/image1879.png"/><Relationship Id="rId49" Type="http://schemas.openxmlformats.org/officeDocument/2006/relationships/customXml" Target="../ink/ink174.xml"/><Relationship Id="rId114" Type="http://schemas.openxmlformats.org/officeDocument/2006/relationships/image" Target="../media/image1920.png"/><Relationship Id="rId60" Type="http://schemas.openxmlformats.org/officeDocument/2006/relationships/image" Target="../media/image1895.png"/><Relationship Id="rId81" Type="http://schemas.openxmlformats.org/officeDocument/2006/relationships/image" Target="../media/image1905.png"/><Relationship Id="rId135" Type="http://schemas.openxmlformats.org/officeDocument/2006/relationships/customXml" Target="../ink/ink219.xml"/><Relationship Id="rId156" Type="http://schemas.openxmlformats.org/officeDocument/2006/relationships/image" Target="../media/image1941.png"/><Relationship Id="rId177" Type="http://schemas.openxmlformats.org/officeDocument/2006/relationships/customXml" Target="../ink/ink240.xml"/><Relationship Id="rId198" Type="http://schemas.openxmlformats.org/officeDocument/2006/relationships/image" Target="../media/image1962.png"/><Relationship Id="rId202" Type="http://schemas.openxmlformats.org/officeDocument/2006/relationships/customXml" Target="../ink/ink253.xml"/><Relationship Id="rId223" Type="http://schemas.openxmlformats.org/officeDocument/2006/relationships/customXml" Target="../ink/ink264.xml"/><Relationship Id="rId244" Type="http://schemas.openxmlformats.org/officeDocument/2006/relationships/image" Target="../media/image1984.png"/><Relationship Id="rId18" Type="http://schemas.openxmlformats.org/officeDocument/2006/relationships/image" Target="../media/image1874.png"/><Relationship Id="rId39" Type="http://schemas.openxmlformats.org/officeDocument/2006/relationships/customXml" Target="../ink/ink169.xml"/><Relationship Id="rId50" Type="http://schemas.openxmlformats.org/officeDocument/2006/relationships/image" Target="../media/image1890.png"/><Relationship Id="rId104" Type="http://schemas.openxmlformats.org/officeDocument/2006/relationships/image" Target="../media/image1915.png"/><Relationship Id="rId125" Type="http://schemas.openxmlformats.org/officeDocument/2006/relationships/customXml" Target="../ink/ink214.xml"/><Relationship Id="rId146" Type="http://schemas.openxmlformats.org/officeDocument/2006/relationships/image" Target="../media/image1936.png"/><Relationship Id="rId167" Type="http://schemas.openxmlformats.org/officeDocument/2006/relationships/customXml" Target="../ink/ink235.xml"/><Relationship Id="rId188" Type="http://schemas.openxmlformats.org/officeDocument/2006/relationships/image" Target="../media/image1957.png"/><Relationship Id="rId71" Type="http://schemas.openxmlformats.org/officeDocument/2006/relationships/customXml" Target="../ink/ink185.xml"/><Relationship Id="rId92" Type="http://schemas.openxmlformats.org/officeDocument/2006/relationships/image" Target="../media/image1909.png"/><Relationship Id="rId213" Type="http://schemas.openxmlformats.org/officeDocument/2006/relationships/customXml" Target="../ink/ink259.xml"/><Relationship Id="rId234" Type="http://schemas.openxmlformats.org/officeDocument/2006/relationships/image" Target="../media/image1979.png"/><Relationship Id="rId2" Type="http://schemas.openxmlformats.org/officeDocument/2006/relationships/customXml" Target="../ink/ink149.xml"/><Relationship Id="rId29" Type="http://schemas.openxmlformats.org/officeDocument/2006/relationships/customXml" Target="../ink/ink164.xml"/><Relationship Id="rId255" Type="http://schemas.openxmlformats.org/officeDocument/2006/relationships/customXml" Target="../ink/ink280.xml"/><Relationship Id="rId40" Type="http://schemas.openxmlformats.org/officeDocument/2006/relationships/image" Target="../media/image1885.png"/><Relationship Id="rId115" Type="http://schemas.openxmlformats.org/officeDocument/2006/relationships/customXml" Target="../ink/ink209.xml"/><Relationship Id="rId136" Type="http://schemas.openxmlformats.org/officeDocument/2006/relationships/image" Target="../media/image1931.png"/><Relationship Id="rId157" Type="http://schemas.openxmlformats.org/officeDocument/2006/relationships/customXml" Target="../ink/ink230.xml"/><Relationship Id="rId178" Type="http://schemas.openxmlformats.org/officeDocument/2006/relationships/image" Target="../media/image1952.png"/><Relationship Id="rId61" Type="http://schemas.openxmlformats.org/officeDocument/2006/relationships/customXml" Target="../ink/ink180.xml"/><Relationship Id="rId82" Type="http://schemas.openxmlformats.org/officeDocument/2006/relationships/customXml" Target="../ink/ink191.xml"/><Relationship Id="rId199" Type="http://schemas.openxmlformats.org/officeDocument/2006/relationships/customXml" Target="../ink/ink251.xml"/><Relationship Id="rId203" Type="http://schemas.openxmlformats.org/officeDocument/2006/relationships/image" Target="../media/image1964.png"/><Relationship Id="rId19" Type="http://schemas.openxmlformats.org/officeDocument/2006/relationships/customXml" Target="../ink/ink159.xml"/><Relationship Id="rId224" Type="http://schemas.openxmlformats.org/officeDocument/2006/relationships/image" Target="../media/image1974.png"/><Relationship Id="rId245" Type="http://schemas.openxmlformats.org/officeDocument/2006/relationships/customXml" Target="../ink/ink275.xml"/><Relationship Id="rId30" Type="http://schemas.openxmlformats.org/officeDocument/2006/relationships/image" Target="../media/image1880.png"/><Relationship Id="rId105" Type="http://schemas.openxmlformats.org/officeDocument/2006/relationships/customXml" Target="../ink/ink204.xml"/><Relationship Id="rId126" Type="http://schemas.openxmlformats.org/officeDocument/2006/relationships/image" Target="../media/image1926.png"/><Relationship Id="rId147" Type="http://schemas.openxmlformats.org/officeDocument/2006/relationships/customXml" Target="../ink/ink225.xml"/><Relationship Id="rId168" Type="http://schemas.openxmlformats.org/officeDocument/2006/relationships/image" Target="../media/image1947.png"/><Relationship Id="rId51" Type="http://schemas.openxmlformats.org/officeDocument/2006/relationships/customXml" Target="../ink/ink175.xml"/><Relationship Id="rId72" Type="http://schemas.openxmlformats.org/officeDocument/2006/relationships/image" Target="../media/image1901.png"/><Relationship Id="rId93" Type="http://schemas.openxmlformats.org/officeDocument/2006/relationships/customXml" Target="../ink/ink198.xml"/><Relationship Id="rId189" Type="http://schemas.openxmlformats.org/officeDocument/2006/relationships/customXml" Target="../ink/ink246.xml"/><Relationship Id="rId3" Type="http://schemas.openxmlformats.org/officeDocument/2006/relationships/image" Target="../media/image1869.png"/><Relationship Id="rId214" Type="http://schemas.openxmlformats.org/officeDocument/2006/relationships/image" Target="../media/image1969.png"/><Relationship Id="rId235" Type="http://schemas.openxmlformats.org/officeDocument/2006/relationships/customXml" Target="../ink/ink270.xml"/><Relationship Id="rId256" Type="http://schemas.openxmlformats.org/officeDocument/2006/relationships/image" Target="../media/image1990.png"/><Relationship Id="rId116" Type="http://schemas.openxmlformats.org/officeDocument/2006/relationships/image" Target="../media/image1921.png"/><Relationship Id="rId137" Type="http://schemas.openxmlformats.org/officeDocument/2006/relationships/customXml" Target="../ink/ink220.xml"/><Relationship Id="rId158" Type="http://schemas.openxmlformats.org/officeDocument/2006/relationships/image" Target="../media/image1942.png"/><Relationship Id="rId20" Type="http://schemas.openxmlformats.org/officeDocument/2006/relationships/image" Target="../media/image1875.png"/><Relationship Id="rId41" Type="http://schemas.openxmlformats.org/officeDocument/2006/relationships/customXml" Target="../ink/ink170.xml"/><Relationship Id="rId62" Type="http://schemas.openxmlformats.org/officeDocument/2006/relationships/image" Target="../media/image1896.png"/><Relationship Id="rId83" Type="http://schemas.openxmlformats.org/officeDocument/2006/relationships/image" Target="../media/image1906.png"/><Relationship Id="rId179" Type="http://schemas.openxmlformats.org/officeDocument/2006/relationships/customXml" Target="../ink/ink241.xml"/><Relationship Id="rId190" Type="http://schemas.openxmlformats.org/officeDocument/2006/relationships/image" Target="../media/image1958.png"/><Relationship Id="rId204" Type="http://schemas.openxmlformats.org/officeDocument/2006/relationships/customXml" Target="../ink/ink254.xml"/><Relationship Id="rId225" Type="http://schemas.openxmlformats.org/officeDocument/2006/relationships/customXml" Target="../ink/ink265.xml"/><Relationship Id="rId246" Type="http://schemas.openxmlformats.org/officeDocument/2006/relationships/image" Target="../media/image1985.png"/><Relationship Id="rId106" Type="http://schemas.openxmlformats.org/officeDocument/2006/relationships/image" Target="../media/image1916.png"/><Relationship Id="rId127" Type="http://schemas.openxmlformats.org/officeDocument/2006/relationships/customXml" Target="../ink/ink215.xml"/><Relationship Id="rId10" Type="http://schemas.openxmlformats.org/officeDocument/2006/relationships/image" Target="../media/image136.png"/><Relationship Id="rId31" Type="http://schemas.openxmlformats.org/officeDocument/2006/relationships/customXml" Target="../ink/ink165.xml"/><Relationship Id="rId52" Type="http://schemas.openxmlformats.org/officeDocument/2006/relationships/image" Target="../media/image1891.png"/><Relationship Id="rId73" Type="http://schemas.openxmlformats.org/officeDocument/2006/relationships/customXml" Target="../ink/ink186.xml"/><Relationship Id="rId94" Type="http://schemas.openxmlformats.org/officeDocument/2006/relationships/image" Target="../media/image1910.png"/><Relationship Id="rId148" Type="http://schemas.openxmlformats.org/officeDocument/2006/relationships/image" Target="../media/image1937.png"/><Relationship Id="rId169" Type="http://schemas.openxmlformats.org/officeDocument/2006/relationships/customXml" Target="../ink/ink236.xml"/><Relationship Id="rId4" Type="http://schemas.openxmlformats.org/officeDocument/2006/relationships/customXml" Target="../ink/ink150.xml"/><Relationship Id="rId180" Type="http://schemas.openxmlformats.org/officeDocument/2006/relationships/image" Target="../media/image1953.png"/><Relationship Id="rId215" Type="http://schemas.openxmlformats.org/officeDocument/2006/relationships/customXml" Target="../ink/ink260.xml"/><Relationship Id="rId236" Type="http://schemas.openxmlformats.org/officeDocument/2006/relationships/image" Target="../media/image1980.png"/><Relationship Id="rId257" Type="http://schemas.openxmlformats.org/officeDocument/2006/relationships/customXml" Target="../ink/ink28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51.png"/><Relationship Id="rId21" Type="http://schemas.openxmlformats.org/officeDocument/2006/relationships/image" Target="../media/image2003.png"/><Relationship Id="rId42" Type="http://schemas.openxmlformats.org/officeDocument/2006/relationships/customXml" Target="../ink/ink301.xml"/><Relationship Id="rId63" Type="http://schemas.openxmlformats.org/officeDocument/2006/relationships/image" Target="../media/image2024.png"/><Relationship Id="rId84" Type="http://schemas.openxmlformats.org/officeDocument/2006/relationships/customXml" Target="../ink/ink322.xml"/><Relationship Id="rId138" Type="http://schemas.openxmlformats.org/officeDocument/2006/relationships/customXml" Target="../ink/ink349.xml"/><Relationship Id="rId159" Type="http://schemas.openxmlformats.org/officeDocument/2006/relationships/image" Target="../media/image2072.png"/><Relationship Id="rId170" Type="http://schemas.openxmlformats.org/officeDocument/2006/relationships/customXml" Target="../ink/ink365.xml"/><Relationship Id="rId191" Type="http://schemas.openxmlformats.org/officeDocument/2006/relationships/image" Target="../media/image2088.png"/><Relationship Id="rId205" Type="http://schemas.openxmlformats.org/officeDocument/2006/relationships/image" Target="../media/image2095.png"/><Relationship Id="rId226" Type="http://schemas.openxmlformats.org/officeDocument/2006/relationships/customXml" Target="../ink/ink393.xml"/><Relationship Id="rId107" Type="http://schemas.openxmlformats.org/officeDocument/2006/relationships/image" Target="../media/image2046.png"/><Relationship Id="rId11" Type="http://schemas.openxmlformats.org/officeDocument/2006/relationships/image" Target="../media/image1998.png"/><Relationship Id="rId32" Type="http://schemas.openxmlformats.org/officeDocument/2006/relationships/customXml" Target="../ink/ink296.xml"/><Relationship Id="rId53" Type="http://schemas.openxmlformats.org/officeDocument/2006/relationships/image" Target="../media/image2019.png"/><Relationship Id="rId74" Type="http://schemas.openxmlformats.org/officeDocument/2006/relationships/customXml" Target="../ink/ink317.xml"/><Relationship Id="rId128" Type="http://schemas.openxmlformats.org/officeDocument/2006/relationships/customXml" Target="../ink/ink344.xml"/><Relationship Id="rId149" Type="http://schemas.openxmlformats.org/officeDocument/2006/relationships/image" Target="../media/image2067.png"/><Relationship Id="rId5" Type="http://schemas.openxmlformats.org/officeDocument/2006/relationships/image" Target="../media/image1995.png"/><Relationship Id="rId95" Type="http://schemas.openxmlformats.org/officeDocument/2006/relationships/image" Target="../media/image2040.png"/><Relationship Id="rId160" Type="http://schemas.openxmlformats.org/officeDocument/2006/relationships/customXml" Target="../ink/ink360.xml"/><Relationship Id="rId181" Type="http://schemas.openxmlformats.org/officeDocument/2006/relationships/image" Target="../media/image2083.png"/><Relationship Id="rId216" Type="http://schemas.openxmlformats.org/officeDocument/2006/relationships/customXml" Target="../ink/ink388.xml"/><Relationship Id="rId237" Type="http://schemas.openxmlformats.org/officeDocument/2006/relationships/image" Target="../media/image2110.png"/><Relationship Id="rId22" Type="http://schemas.openxmlformats.org/officeDocument/2006/relationships/customXml" Target="../ink/ink291.xml"/><Relationship Id="rId43" Type="http://schemas.openxmlformats.org/officeDocument/2006/relationships/image" Target="../media/image2014.png"/><Relationship Id="rId64" Type="http://schemas.openxmlformats.org/officeDocument/2006/relationships/customXml" Target="../ink/ink312.xml"/><Relationship Id="rId118" Type="http://schemas.openxmlformats.org/officeDocument/2006/relationships/customXml" Target="../ink/ink339.xml"/><Relationship Id="rId139" Type="http://schemas.openxmlformats.org/officeDocument/2006/relationships/image" Target="../media/image2062.png"/><Relationship Id="rId85" Type="http://schemas.openxmlformats.org/officeDocument/2006/relationships/image" Target="../media/image2035.png"/><Relationship Id="rId150" Type="http://schemas.openxmlformats.org/officeDocument/2006/relationships/customXml" Target="../ink/ink355.xml"/><Relationship Id="rId171" Type="http://schemas.openxmlformats.org/officeDocument/2006/relationships/image" Target="../media/image2078.png"/><Relationship Id="rId192" Type="http://schemas.openxmlformats.org/officeDocument/2006/relationships/customXml" Target="../ink/ink376.xml"/><Relationship Id="rId206" Type="http://schemas.openxmlformats.org/officeDocument/2006/relationships/customXml" Target="../ink/ink383.xml"/><Relationship Id="rId227" Type="http://schemas.openxmlformats.org/officeDocument/2006/relationships/image" Target="../media/image2105.png"/><Relationship Id="rId12" Type="http://schemas.openxmlformats.org/officeDocument/2006/relationships/customXml" Target="../ink/ink286.xml"/><Relationship Id="rId33" Type="http://schemas.openxmlformats.org/officeDocument/2006/relationships/image" Target="../media/image2009.png"/><Relationship Id="rId108" Type="http://schemas.openxmlformats.org/officeDocument/2006/relationships/customXml" Target="../ink/ink334.xml"/><Relationship Id="rId129" Type="http://schemas.openxmlformats.org/officeDocument/2006/relationships/image" Target="../media/image2057.png"/><Relationship Id="rId54" Type="http://schemas.openxmlformats.org/officeDocument/2006/relationships/customXml" Target="../ink/ink307.xml"/><Relationship Id="rId75" Type="http://schemas.openxmlformats.org/officeDocument/2006/relationships/image" Target="../media/image2030.png"/><Relationship Id="rId96" Type="http://schemas.openxmlformats.org/officeDocument/2006/relationships/customXml" Target="../ink/ink328.xml"/><Relationship Id="rId140" Type="http://schemas.openxmlformats.org/officeDocument/2006/relationships/customXml" Target="../ink/ink350.xml"/><Relationship Id="rId161" Type="http://schemas.openxmlformats.org/officeDocument/2006/relationships/image" Target="../media/image2073.png"/><Relationship Id="rId182" Type="http://schemas.openxmlformats.org/officeDocument/2006/relationships/customXml" Target="../ink/ink371.xml"/><Relationship Id="rId217" Type="http://schemas.openxmlformats.org/officeDocument/2006/relationships/image" Target="../media/image2101.png"/><Relationship Id="rId6" Type="http://schemas.openxmlformats.org/officeDocument/2006/relationships/customXml" Target="../ink/ink283.xml"/><Relationship Id="rId238" Type="http://schemas.openxmlformats.org/officeDocument/2006/relationships/customXml" Target="../ink/ink399.xml"/><Relationship Id="rId23" Type="http://schemas.openxmlformats.org/officeDocument/2006/relationships/image" Target="../media/image2004.png"/><Relationship Id="rId119" Type="http://schemas.openxmlformats.org/officeDocument/2006/relationships/image" Target="../media/image2052.png"/><Relationship Id="rId44" Type="http://schemas.openxmlformats.org/officeDocument/2006/relationships/customXml" Target="../ink/ink302.xml"/><Relationship Id="rId65" Type="http://schemas.openxmlformats.org/officeDocument/2006/relationships/image" Target="../media/image2025.png"/><Relationship Id="rId86" Type="http://schemas.openxmlformats.org/officeDocument/2006/relationships/customXml" Target="../ink/ink323.xml"/><Relationship Id="rId130" Type="http://schemas.openxmlformats.org/officeDocument/2006/relationships/customXml" Target="../ink/ink345.xml"/><Relationship Id="rId151" Type="http://schemas.openxmlformats.org/officeDocument/2006/relationships/image" Target="../media/image2068.png"/><Relationship Id="rId172" Type="http://schemas.openxmlformats.org/officeDocument/2006/relationships/customXml" Target="../ink/ink366.xml"/><Relationship Id="rId193" Type="http://schemas.openxmlformats.org/officeDocument/2006/relationships/image" Target="../media/image2089.png"/><Relationship Id="rId207" Type="http://schemas.openxmlformats.org/officeDocument/2006/relationships/image" Target="../media/image2096.png"/><Relationship Id="rId228" Type="http://schemas.openxmlformats.org/officeDocument/2006/relationships/customXml" Target="../ink/ink394.xml"/><Relationship Id="rId13" Type="http://schemas.openxmlformats.org/officeDocument/2006/relationships/image" Target="../media/image1999.png"/><Relationship Id="rId109" Type="http://schemas.openxmlformats.org/officeDocument/2006/relationships/image" Target="../media/image2047.png"/><Relationship Id="rId34" Type="http://schemas.openxmlformats.org/officeDocument/2006/relationships/customXml" Target="../ink/ink297.xml"/><Relationship Id="rId55" Type="http://schemas.openxmlformats.org/officeDocument/2006/relationships/image" Target="../media/image2020.png"/><Relationship Id="rId76" Type="http://schemas.openxmlformats.org/officeDocument/2006/relationships/customXml" Target="../ink/ink318.xml"/><Relationship Id="rId97" Type="http://schemas.openxmlformats.org/officeDocument/2006/relationships/image" Target="../media/image2041.png"/><Relationship Id="rId120" Type="http://schemas.openxmlformats.org/officeDocument/2006/relationships/customXml" Target="../ink/ink340.xml"/><Relationship Id="rId141" Type="http://schemas.openxmlformats.org/officeDocument/2006/relationships/image" Target="../media/image2063.png"/><Relationship Id="rId7" Type="http://schemas.openxmlformats.org/officeDocument/2006/relationships/image" Target="../media/image1996.png"/><Relationship Id="rId162" Type="http://schemas.openxmlformats.org/officeDocument/2006/relationships/customXml" Target="../ink/ink361.xml"/><Relationship Id="rId183" Type="http://schemas.openxmlformats.org/officeDocument/2006/relationships/image" Target="../media/image2084.png"/><Relationship Id="rId218" Type="http://schemas.openxmlformats.org/officeDocument/2006/relationships/customXml" Target="../ink/ink389.xml"/><Relationship Id="rId239" Type="http://schemas.openxmlformats.org/officeDocument/2006/relationships/image" Target="../media/image2111.png"/><Relationship Id="rId24" Type="http://schemas.openxmlformats.org/officeDocument/2006/relationships/customXml" Target="../ink/ink292.xml"/><Relationship Id="rId45" Type="http://schemas.openxmlformats.org/officeDocument/2006/relationships/image" Target="../media/image2015.png"/><Relationship Id="rId66" Type="http://schemas.openxmlformats.org/officeDocument/2006/relationships/customXml" Target="../ink/ink313.xml"/><Relationship Id="rId87" Type="http://schemas.openxmlformats.org/officeDocument/2006/relationships/image" Target="../media/image2036.png"/><Relationship Id="rId110" Type="http://schemas.openxmlformats.org/officeDocument/2006/relationships/customXml" Target="../ink/ink335.xml"/><Relationship Id="rId131" Type="http://schemas.openxmlformats.org/officeDocument/2006/relationships/image" Target="../media/image2058.png"/><Relationship Id="rId152" Type="http://schemas.openxmlformats.org/officeDocument/2006/relationships/customXml" Target="../ink/ink356.xml"/><Relationship Id="rId173" Type="http://schemas.openxmlformats.org/officeDocument/2006/relationships/image" Target="../media/image2079.png"/><Relationship Id="rId194" Type="http://schemas.openxmlformats.org/officeDocument/2006/relationships/customXml" Target="../ink/ink377.xml"/><Relationship Id="rId208" Type="http://schemas.openxmlformats.org/officeDocument/2006/relationships/customXml" Target="../ink/ink384.xml"/><Relationship Id="rId229" Type="http://schemas.openxmlformats.org/officeDocument/2006/relationships/image" Target="../media/image2106.png"/><Relationship Id="rId240" Type="http://schemas.openxmlformats.org/officeDocument/2006/relationships/customXml" Target="../ink/ink400.xml"/><Relationship Id="rId14" Type="http://schemas.openxmlformats.org/officeDocument/2006/relationships/customXml" Target="../ink/ink287.xml"/><Relationship Id="rId35" Type="http://schemas.openxmlformats.org/officeDocument/2006/relationships/image" Target="../media/image2010.png"/><Relationship Id="rId56" Type="http://schemas.openxmlformats.org/officeDocument/2006/relationships/customXml" Target="../ink/ink308.xml"/><Relationship Id="rId77" Type="http://schemas.openxmlformats.org/officeDocument/2006/relationships/image" Target="../media/image2031.png"/><Relationship Id="rId100" Type="http://schemas.openxmlformats.org/officeDocument/2006/relationships/customXml" Target="../ink/ink330.xml"/><Relationship Id="rId8" Type="http://schemas.openxmlformats.org/officeDocument/2006/relationships/customXml" Target="../ink/ink284.xml"/><Relationship Id="rId98" Type="http://schemas.openxmlformats.org/officeDocument/2006/relationships/customXml" Target="../ink/ink329.xml"/><Relationship Id="rId121" Type="http://schemas.openxmlformats.org/officeDocument/2006/relationships/image" Target="../media/image2053.png"/><Relationship Id="rId142" Type="http://schemas.openxmlformats.org/officeDocument/2006/relationships/customXml" Target="../ink/ink351.xml"/><Relationship Id="rId163" Type="http://schemas.openxmlformats.org/officeDocument/2006/relationships/image" Target="../media/image2074.png"/><Relationship Id="rId184" Type="http://schemas.openxmlformats.org/officeDocument/2006/relationships/customXml" Target="../ink/ink372.xml"/><Relationship Id="rId219" Type="http://schemas.openxmlformats.org/officeDocument/2006/relationships/image" Target="../media/image2102.png"/><Relationship Id="rId230" Type="http://schemas.openxmlformats.org/officeDocument/2006/relationships/customXml" Target="../ink/ink395.xml"/><Relationship Id="rId25" Type="http://schemas.openxmlformats.org/officeDocument/2006/relationships/image" Target="../media/image2005.png"/><Relationship Id="rId46" Type="http://schemas.openxmlformats.org/officeDocument/2006/relationships/customXml" Target="../ink/ink303.xml"/><Relationship Id="rId67" Type="http://schemas.openxmlformats.org/officeDocument/2006/relationships/image" Target="../media/image2026.png"/><Relationship Id="rId88" Type="http://schemas.openxmlformats.org/officeDocument/2006/relationships/customXml" Target="../ink/ink324.xml"/><Relationship Id="rId111" Type="http://schemas.openxmlformats.org/officeDocument/2006/relationships/image" Target="../media/image2048.png"/><Relationship Id="rId132" Type="http://schemas.openxmlformats.org/officeDocument/2006/relationships/customXml" Target="../ink/ink346.xml"/><Relationship Id="rId153" Type="http://schemas.openxmlformats.org/officeDocument/2006/relationships/image" Target="../media/image2069.png"/><Relationship Id="rId174" Type="http://schemas.openxmlformats.org/officeDocument/2006/relationships/customXml" Target="../ink/ink367.xml"/><Relationship Id="rId195" Type="http://schemas.openxmlformats.org/officeDocument/2006/relationships/image" Target="../media/image2090.png"/><Relationship Id="rId209" Type="http://schemas.openxmlformats.org/officeDocument/2006/relationships/image" Target="../media/image2097.png"/><Relationship Id="rId220" Type="http://schemas.openxmlformats.org/officeDocument/2006/relationships/customXml" Target="../ink/ink390.xml"/><Relationship Id="rId241" Type="http://schemas.openxmlformats.org/officeDocument/2006/relationships/customXml" Target="../ink/ink401.xml"/><Relationship Id="rId15" Type="http://schemas.openxmlformats.org/officeDocument/2006/relationships/image" Target="../media/image2000.png"/><Relationship Id="rId36" Type="http://schemas.openxmlformats.org/officeDocument/2006/relationships/customXml" Target="../ink/ink298.xml"/><Relationship Id="rId57" Type="http://schemas.openxmlformats.org/officeDocument/2006/relationships/image" Target="../media/image2021.png"/><Relationship Id="rId106" Type="http://schemas.openxmlformats.org/officeDocument/2006/relationships/customXml" Target="../ink/ink333.xml"/><Relationship Id="rId127" Type="http://schemas.openxmlformats.org/officeDocument/2006/relationships/image" Target="../media/image2056.png"/><Relationship Id="rId10" Type="http://schemas.openxmlformats.org/officeDocument/2006/relationships/customXml" Target="../ink/ink285.xml"/><Relationship Id="rId31" Type="http://schemas.openxmlformats.org/officeDocument/2006/relationships/image" Target="../media/image2008.png"/><Relationship Id="rId52" Type="http://schemas.openxmlformats.org/officeDocument/2006/relationships/customXml" Target="../ink/ink306.xml"/><Relationship Id="rId73" Type="http://schemas.openxmlformats.org/officeDocument/2006/relationships/image" Target="../media/image2029.png"/><Relationship Id="rId78" Type="http://schemas.openxmlformats.org/officeDocument/2006/relationships/customXml" Target="../ink/ink319.xml"/><Relationship Id="rId94" Type="http://schemas.openxmlformats.org/officeDocument/2006/relationships/customXml" Target="../ink/ink327.xml"/><Relationship Id="rId99" Type="http://schemas.openxmlformats.org/officeDocument/2006/relationships/image" Target="../media/image2042.png"/><Relationship Id="rId101" Type="http://schemas.openxmlformats.org/officeDocument/2006/relationships/image" Target="../media/image2043.png"/><Relationship Id="rId122" Type="http://schemas.openxmlformats.org/officeDocument/2006/relationships/customXml" Target="../ink/ink341.xml"/><Relationship Id="rId143" Type="http://schemas.openxmlformats.org/officeDocument/2006/relationships/image" Target="../media/image2064.png"/><Relationship Id="rId148" Type="http://schemas.openxmlformats.org/officeDocument/2006/relationships/customXml" Target="../ink/ink354.xml"/><Relationship Id="rId164" Type="http://schemas.openxmlformats.org/officeDocument/2006/relationships/customXml" Target="../ink/ink362.xml"/><Relationship Id="rId169" Type="http://schemas.openxmlformats.org/officeDocument/2006/relationships/image" Target="../media/image2077.png"/><Relationship Id="rId185" Type="http://schemas.openxmlformats.org/officeDocument/2006/relationships/image" Target="../media/image2085.png"/><Relationship Id="rId4" Type="http://schemas.openxmlformats.org/officeDocument/2006/relationships/customXml" Target="../ink/ink282.xml"/><Relationship Id="rId9" Type="http://schemas.openxmlformats.org/officeDocument/2006/relationships/image" Target="../media/image1997.png"/><Relationship Id="rId180" Type="http://schemas.openxmlformats.org/officeDocument/2006/relationships/customXml" Target="../ink/ink370.xml"/><Relationship Id="rId210" Type="http://schemas.openxmlformats.org/officeDocument/2006/relationships/customXml" Target="../ink/ink385.xml"/><Relationship Id="rId215" Type="http://schemas.openxmlformats.org/officeDocument/2006/relationships/image" Target="../media/image2100.png"/><Relationship Id="rId236" Type="http://schemas.openxmlformats.org/officeDocument/2006/relationships/customXml" Target="../ink/ink398.xml"/><Relationship Id="rId26" Type="http://schemas.openxmlformats.org/officeDocument/2006/relationships/customXml" Target="../ink/ink293.xml"/><Relationship Id="rId231" Type="http://schemas.openxmlformats.org/officeDocument/2006/relationships/image" Target="../media/image2107.png"/><Relationship Id="rId47" Type="http://schemas.openxmlformats.org/officeDocument/2006/relationships/image" Target="../media/image2016.png"/><Relationship Id="rId68" Type="http://schemas.openxmlformats.org/officeDocument/2006/relationships/customXml" Target="../ink/ink314.xml"/><Relationship Id="rId89" Type="http://schemas.openxmlformats.org/officeDocument/2006/relationships/image" Target="../media/image2037.png"/><Relationship Id="rId112" Type="http://schemas.openxmlformats.org/officeDocument/2006/relationships/customXml" Target="../ink/ink336.xml"/><Relationship Id="rId133" Type="http://schemas.openxmlformats.org/officeDocument/2006/relationships/image" Target="../media/image2059.png"/><Relationship Id="rId154" Type="http://schemas.openxmlformats.org/officeDocument/2006/relationships/customXml" Target="../ink/ink357.xml"/><Relationship Id="rId175" Type="http://schemas.openxmlformats.org/officeDocument/2006/relationships/image" Target="../media/image2080.png"/><Relationship Id="rId196" Type="http://schemas.openxmlformats.org/officeDocument/2006/relationships/customXml" Target="../ink/ink378.xml"/><Relationship Id="rId200" Type="http://schemas.openxmlformats.org/officeDocument/2006/relationships/customXml" Target="../ink/ink380.xml"/><Relationship Id="rId16" Type="http://schemas.openxmlformats.org/officeDocument/2006/relationships/customXml" Target="../ink/ink288.xml"/><Relationship Id="rId221" Type="http://schemas.openxmlformats.org/officeDocument/2006/relationships/image" Target="../media/image2103.png"/><Relationship Id="rId242" Type="http://schemas.openxmlformats.org/officeDocument/2006/relationships/image" Target="../media/image2112.png"/><Relationship Id="rId37" Type="http://schemas.openxmlformats.org/officeDocument/2006/relationships/image" Target="../media/image2011.png"/><Relationship Id="rId58" Type="http://schemas.openxmlformats.org/officeDocument/2006/relationships/customXml" Target="../ink/ink309.xml"/><Relationship Id="rId79" Type="http://schemas.openxmlformats.org/officeDocument/2006/relationships/image" Target="../media/image2032.png"/><Relationship Id="rId102" Type="http://schemas.openxmlformats.org/officeDocument/2006/relationships/customXml" Target="../ink/ink331.xml"/><Relationship Id="rId123" Type="http://schemas.openxmlformats.org/officeDocument/2006/relationships/image" Target="../media/image2054.png"/><Relationship Id="rId144" Type="http://schemas.openxmlformats.org/officeDocument/2006/relationships/customXml" Target="../ink/ink352.xml"/><Relationship Id="rId90" Type="http://schemas.openxmlformats.org/officeDocument/2006/relationships/customXml" Target="../ink/ink325.xml"/><Relationship Id="rId165" Type="http://schemas.openxmlformats.org/officeDocument/2006/relationships/image" Target="../media/image2075.png"/><Relationship Id="rId186" Type="http://schemas.openxmlformats.org/officeDocument/2006/relationships/customXml" Target="../ink/ink373.xml"/><Relationship Id="rId211" Type="http://schemas.openxmlformats.org/officeDocument/2006/relationships/image" Target="../media/image2098.png"/><Relationship Id="rId232" Type="http://schemas.openxmlformats.org/officeDocument/2006/relationships/customXml" Target="../ink/ink396.xml"/><Relationship Id="rId27" Type="http://schemas.openxmlformats.org/officeDocument/2006/relationships/image" Target="../media/image2006.png"/><Relationship Id="rId48" Type="http://schemas.openxmlformats.org/officeDocument/2006/relationships/customXml" Target="../ink/ink304.xml"/><Relationship Id="rId69" Type="http://schemas.openxmlformats.org/officeDocument/2006/relationships/image" Target="../media/image2027.png"/><Relationship Id="rId113" Type="http://schemas.openxmlformats.org/officeDocument/2006/relationships/image" Target="../media/image2049.png"/><Relationship Id="rId134" Type="http://schemas.openxmlformats.org/officeDocument/2006/relationships/customXml" Target="../ink/ink347.xml"/><Relationship Id="rId80" Type="http://schemas.openxmlformats.org/officeDocument/2006/relationships/customXml" Target="../ink/ink320.xml"/><Relationship Id="rId155" Type="http://schemas.openxmlformats.org/officeDocument/2006/relationships/image" Target="../media/image2070.png"/><Relationship Id="rId176" Type="http://schemas.openxmlformats.org/officeDocument/2006/relationships/customXml" Target="../ink/ink368.xml"/><Relationship Id="rId197" Type="http://schemas.openxmlformats.org/officeDocument/2006/relationships/image" Target="../media/image2091.png"/><Relationship Id="rId201" Type="http://schemas.openxmlformats.org/officeDocument/2006/relationships/image" Target="../media/image2093.png"/><Relationship Id="rId222" Type="http://schemas.openxmlformats.org/officeDocument/2006/relationships/customXml" Target="../ink/ink391.xml"/><Relationship Id="rId243" Type="http://schemas.openxmlformats.org/officeDocument/2006/relationships/customXml" Target="../ink/ink402.xml"/><Relationship Id="rId17" Type="http://schemas.openxmlformats.org/officeDocument/2006/relationships/image" Target="../media/image2001.png"/><Relationship Id="rId38" Type="http://schemas.openxmlformats.org/officeDocument/2006/relationships/customXml" Target="../ink/ink299.xml"/><Relationship Id="rId59" Type="http://schemas.openxmlformats.org/officeDocument/2006/relationships/image" Target="../media/image2022.png"/><Relationship Id="rId103" Type="http://schemas.openxmlformats.org/officeDocument/2006/relationships/image" Target="../media/image2044.png"/><Relationship Id="rId124" Type="http://schemas.openxmlformats.org/officeDocument/2006/relationships/customXml" Target="../ink/ink342.xml"/><Relationship Id="rId70" Type="http://schemas.openxmlformats.org/officeDocument/2006/relationships/customXml" Target="../ink/ink315.xml"/><Relationship Id="rId91" Type="http://schemas.openxmlformats.org/officeDocument/2006/relationships/image" Target="../media/image2038.png"/><Relationship Id="rId145" Type="http://schemas.openxmlformats.org/officeDocument/2006/relationships/image" Target="../media/image2065.png"/><Relationship Id="rId166" Type="http://schemas.openxmlformats.org/officeDocument/2006/relationships/customXml" Target="../ink/ink363.xml"/><Relationship Id="rId187" Type="http://schemas.openxmlformats.org/officeDocument/2006/relationships/image" Target="../media/image2086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86.xml"/><Relationship Id="rId233" Type="http://schemas.openxmlformats.org/officeDocument/2006/relationships/image" Target="../media/image2108.png"/><Relationship Id="rId28" Type="http://schemas.openxmlformats.org/officeDocument/2006/relationships/customXml" Target="../ink/ink294.xml"/><Relationship Id="rId49" Type="http://schemas.openxmlformats.org/officeDocument/2006/relationships/image" Target="../media/image2017.png"/><Relationship Id="rId114" Type="http://schemas.openxmlformats.org/officeDocument/2006/relationships/customXml" Target="../ink/ink337.xml"/><Relationship Id="rId60" Type="http://schemas.openxmlformats.org/officeDocument/2006/relationships/customXml" Target="../ink/ink310.xml"/><Relationship Id="rId81" Type="http://schemas.openxmlformats.org/officeDocument/2006/relationships/image" Target="../media/image2033.png"/><Relationship Id="rId135" Type="http://schemas.openxmlformats.org/officeDocument/2006/relationships/image" Target="../media/image2060.png"/><Relationship Id="rId156" Type="http://schemas.openxmlformats.org/officeDocument/2006/relationships/customXml" Target="../ink/ink358.xml"/><Relationship Id="rId177" Type="http://schemas.openxmlformats.org/officeDocument/2006/relationships/image" Target="../media/image2081.png"/><Relationship Id="rId198" Type="http://schemas.openxmlformats.org/officeDocument/2006/relationships/customXml" Target="../ink/ink379.xml"/><Relationship Id="rId202" Type="http://schemas.openxmlformats.org/officeDocument/2006/relationships/customXml" Target="../ink/ink381.xml"/><Relationship Id="rId223" Type="http://schemas.openxmlformats.org/officeDocument/2006/relationships/image" Target="../media/image1766.png"/><Relationship Id="rId244" Type="http://schemas.openxmlformats.org/officeDocument/2006/relationships/image" Target="../media/image2113.png"/><Relationship Id="rId18" Type="http://schemas.openxmlformats.org/officeDocument/2006/relationships/customXml" Target="../ink/ink289.xml"/><Relationship Id="rId39" Type="http://schemas.openxmlformats.org/officeDocument/2006/relationships/image" Target="../media/image2012.png"/><Relationship Id="rId50" Type="http://schemas.openxmlformats.org/officeDocument/2006/relationships/customXml" Target="../ink/ink305.xml"/><Relationship Id="rId104" Type="http://schemas.openxmlformats.org/officeDocument/2006/relationships/customXml" Target="../ink/ink332.xml"/><Relationship Id="rId125" Type="http://schemas.openxmlformats.org/officeDocument/2006/relationships/image" Target="../media/image2055.png"/><Relationship Id="rId146" Type="http://schemas.openxmlformats.org/officeDocument/2006/relationships/customXml" Target="../ink/ink353.xml"/><Relationship Id="rId167" Type="http://schemas.openxmlformats.org/officeDocument/2006/relationships/image" Target="../media/image2076.png"/><Relationship Id="rId188" Type="http://schemas.openxmlformats.org/officeDocument/2006/relationships/customXml" Target="../ink/ink374.xml"/><Relationship Id="rId71" Type="http://schemas.openxmlformats.org/officeDocument/2006/relationships/image" Target="../media/image2028.png"/><Relationship Id="rId92" Type="http://schemas.openxmlformats.org/officeDocument/2006/relationships/customXml" Target="../ink/ink326.xml"/><Relationship Id="rId213" Type="http://schemas.openxmlformats.org/officeDocument/2006/relationships/image" Target="../media/image2099.png"/><Relationship Id="rId234" Type="http://schemas.openxmlformats.org/officeDocument/2006/relationships/customXml" Target="../ink/ink397.xml"/><Relationship Id="rId2" Type="http://schemas.openxmlformats.org/officeDocument/2006/relationships/image" Target="../media/image138.png"/><Relationship Id="rId29" Type="http://schemas.openxmlformats.org/officeDocument/2006/relationships/image" Target="../media/image2007.png"/><Relationship Id="rId40" Type="http://schemas.openxmlformats.org/officeDocument/2006/relationships/customXml" Target="../ink/ink300.xml"/><Relationship Id="rId115" Type="http://schemas.openxmlformats.org/officeDocument/2006/relationships/image" Target="../media/image2050.png"/><Relationship Id="rId136" Type="http://schemas.openxmlformats.org/officeDocument/2006/relationships/customXml" Target="../ink/ink348.xml"/><Relationship Id="rId157" Type="http://schemas.openxmlformats.org/officeDocument/2006/relationships/image" Target="../media/image2071.png"/><Relationship Id="rId178" Type="http://schemas.openxmlformats.org/officeDocument/2006/relationships/customXml" Target="../ink/ink369.xml"/><Relationship Id="rId61" Type="http://schemas.openxmlformats.org/officeDocument/2006/relationships/image" Target="../media/image2023.png"/><Relationship Id="rId82" Type="http://schemas.openxmlformats.org/officeDocument/2006/relationships/customXml" Target="../ink/ink321.xml"/><Relationship Id="rId199" Type="http://schemas.openxmlformats.org/officeDocument/2006/relationships/image" Target="../media/image2092.png"/><Relationship Id="rId203" Type="http://schemas.openxmlformats.org/officeDocument/2006/relationships/image" Target="../media/image2094.png"/><Relationship Id="rId19" Type="http://schemas.openxmlformats.org/officeDocument/2006/relationships/image" Target="../media/image2002.png"/><Relationship Id="rId224" Type="http://schemas.openxmlformats.org/officeDocument/2006/relationships/customXml" Target="../ink/ink392.xml"/><Relationship Id="rId30" Type="http://schemas.openxmlformats.org/officeDocument/2006/relationships/customXml" Target="../ink/ink295.xml"/><Relationship Id="rId105" Type="http://schemas.openxmlformats.org/officeDocument/2006/relationships/image" Target="../media/image2045.png"/><Relationship Id="rId126" Type="http://schemas.openxmlformats.org/officeDocument/2006/relationships/customXml" Target="../ink/ink343.xml"/><Relationship Id="rId147" Type="http://schemas.openxmlformats.org/officeDocument/2006/relationships/image" Target="../media/image2066.png"/><Relationship Id="rId168" Type="http://schemas.openxmlformats.org/officeDocument/2006/relationships/customXml" Target="../ink/ink364.xml"/><Relationship Id="rId51" Type="http://schemas.openxmlformats.org/officeDocument/2006/relationships/image" Target="../media/image2018.png"/><Relationship Id="rId72" Type="http://schemas.openxmlformats.org/officeDocument/2006/relationships/customXml" Target="../ink/ink316.xml"/><Relationship Id="rId93" Type="http://schemas.openxmlformats.org/officeDocument/2006/relationships/image" Target="../media/image2039.png"/><Relationship Id="rId189" Type="http://schemas.openxmlformats.org/officeDocument/2006/relationships/image" Target="../media/image2087.png"/><Relationship Id="rId3" Type="http://schemas.openxmlformats.org/officeDocument/2006/relationships/image" Target="../media/image139.png"/><Relationship Id="rId214" Type="http://schemas.openxmlformats.org/officeDocument/2006/relationships/customXml" Target="../ink/ink387.xml"/><Relationship Id="rId235" Type="http://schemas.openxmlformats.org/officeDocument/2006/relationships/image" Target="../media/image2109.png"/><Relationship Id="rId116" Type="http://schemas.openxmlformats.org/officeDocument/2006/relationships/customXml" Target="../ink/ink338.xml"/><Relationship Id="rId137" Type="http://schemas.openxmlformats.org/officeDocument/2006/relationships/image" Target="../media/image2061.png"/><Relationship Id="rId158" Type="http://schemas.openxmlformats.org/officeDocument/2006/relationships/customXml" Target="../ink/ink359.xml"/><Relationship Id="rId20" Type="http://schemas.openxmlformats.org/officeDocument/2006/relationships/customXml" Target="../ink/ink290.xml"/><Relationship Id="rId41" Type="http://schemas.openxmlformats.org/officeDocument/2006/relationships/image" Target="../media/image2013.png"/><Relationship Id="rId62" Type="http://schemas.openxmlformats.org/officeDocument/2006/relationships/customXml" Target="../ink/ink311.xml"/><Relationship Id="rId83" Type="http://schemas.openxmlformats.org/officeDocument/2006/relationships/image" Target="../media/image2034.png"/><Relationship Id="rId179" Type="http://schemas.openxmlformats.org/officeDocument/2006/relationships/image" Target="../media/image2082.png"/><Relationship Id="rId190" Type="http://schemas.openxmlformats.org/officeDocument/2006/relationships/customXml" Target="../ink/ink375.xml"/><Relationship Id="rId204" Type="http://schemas.openxmlformats.org/officeDocument/2006/relationships/customXml" Target="../ink/ink382.xml"/><Relationship Id="rId225" Type="http://schemas.openxmlformats.org/officeDocument/2006/relationships/image" Target="../media/image2104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64.xml"/><Relationship Id="rId299" Type="http://schemas.openxmlformats.org/officeDocument/2006/relationships/customXml" Target="../ink/ink555.xml"/><Relationship Id="rId21" Type="http://schemas.openxmlformats.org/officeDocument/2006/relationships/customXml" Target="../ink/ink414.xml"/><Relationship Id="rId63" Type="http://schemas.openxmlformats.org/officeDocument/2006/relationships/customXml" Target="../ink/ink435.xml"/><Relationship Id="rId159" Type="http://schemas.openxmlformats.org/officeDocument/2006/relationships/customXml" Target="../ink/ink485.xml"/><Relationship Id="rId324" Type="http://schemas.openxmlformats.org/officeDocument/2006/relationships/image" Target="../media/image1766.png"/><Relationship Id="rId170" Type="http://schemas.openxmlformats.org/officeDocument/2006/relationships/image" Target="../media/image2136.png"/><Relationship Id="rId226" Type="http://schemas.openxmlformats.org/officeDocument/2006/relationships/image" Target="../media/image2164.png"/><Relationship Id="rId268" Type="http://schemas.openxmlformats.org/officeDocument/2006/relationships/image" Target="../media/image2185.png"/><Relationship Id="rId32" Type="http://schemas.openxmlformats.org/officeDocument/2006/relationships/image" Target="../media/image1881.png"/><Relationship Id="rId74" Type="http://schemas.openxmlformats.org/officeDocument/2006/relationships/image" Target="../media/image1902.png"/><Relationship Id="rId128" Type="http://schemas.openxmlformats.org/officeDocument/2006/relationships/image" Target="../media/image2115.png"/><Relationship Id="rId5" Type="http://schemas.openxmlformats.org/officeDocument/2006/relationships/image" Target="../media/image1870.png"/><Relationship Id="rId181" Type="http://schemas.openxmlformats.org/officeDocument/2006/relationships/customXml" Target="../ink/ink496.xml"/><Relationship Id="rId237" Type="http://schemas.openxmlformats.org/officeDocument/2006/relationships/customXml" Target="../ink/ink524.xml"/><Relationship Id="rId279" Type="http://schemas.openxmlformats.org/officeDocument/2006/relationships/customXml" Target="../ink/ink545.xml"/><Relationship Id="rId43" Type="http://schemas.openxmlformats.org/officeDocument/2006/relationships/customXml" Target="../ink/ink425.xml"/><Relationship Id="rId139" Type="http://schemas.openxmlformats.org/officeDocument/2006/relationships/customXml" Target="../ink/ink475.xml"/><Relationship Id="rId290" Type="http://schemas.openxmlformats.org/officeDocument/2006/relationships/image" Target="../media/image2196.png"/><Relationship Id="rId304" Type="http://schemas.openxmlformats.org/officeDocument/2006/relationships/image" Target="../media/image2203.png"/><Relationship Id="rId85" Type="http://schemas.openxmlformats.org/officeDocument/2006/relationships/image" Target="../media/image1907.png"/><Relationship Id="rId150" Type="http://schemas.openxmlformats.org/officeDocument/2006/relationships/image" Target="../media/image2126.png"/><Relationship Id="rId192" Type="http://schemas.openxmlformats.org/officeDocument/2006/relationships/image" Target="../media/image2147.png"/><Relationship Id="rId206" Type="http://schemas.openxmlformats.org/officeDocument/2006/relationships/image" Target="../media/image2154.png"/><Relationship Id="rId248" Type="http://schemas.openxmlformats.org/officeDocument/2006/relationships/image" Target="../media/image2175.png"/><Relationship Id="rId12" Type="http://schemas.openxmlformats.org/officeDocument/2006/relationships/customXml" Target="../ink/ink408.xml"/><Relationship Id="rId108" Type="http://schemas.openxmlformats.org/officeDocument/2006/relationships/image" Target="../media/image1926.png"/><Relationship Id="rId315" Type="http://schemas.openxmlformats.org/officeDocument/2006/relationships/customXml" Target="../ink/ink563.xml"/><Relationship Id="rId54" Type="http://schemas.openxmlformats.org/officeDocument/2006/relationships/image" Target="../media/image1892.png"/><Relationship Id="rId96" Type="http://schemas.openxmlformats.org/officeDocument/2006/relationships/image" Target="../media/image1911.png"/><Relationship Id="rId161" Type="http://schemas.openxmlformats.org/officeDocument/2006/relationships/customXml" Target="../ink/ink486.xml"/><Relationship Id="rId217" Type="http://schemas.openxmlformats.org/officeDocument/2006/relationships/customXml" Target="../ink/ink514.xml"/><Relationship Id="rId259" Type="http://schemas.openxmlformats.org/officeDocument/2006/relationships/customXml" Target="../ink/ink535.xml"/><Relationship Id="rId23" Type="http://schemas.openxmlformats.org/officeDocument/2006/relationships/customXml" Target="../ink/ink415.xml"/><Relationship Id="rId119" Type="http://schemas.openxmlformats.org/officeDocument/2006/relationships/customXml" Target="../ink/ink465.xml"/><Relationship Id="rId270" Type="http://schemas.openxmlformats.org/officeDocument/2006/relationships/image" Target="../media/image2186.png"/><Relationship Id="rId326" Type="http://schemas.openxmlformats.org/officeDocument/2006/relationships/image" Target="../media/image2213.png"/><Relationship Id="rId65" Type="http://schemas.openxmlformats.org/officeDocument/2006/relationships/customXml" Target="../ink/ink436.xml"/><Relationship Id="rId130" Type="http://schemas.openxmlformats.org/officeDocument/2006/relationships/image" Target="../media/image2116.png"/><Relationship Id="rId172" Type="http://schemas.openxmlformats.org/officeDocument/2006/relationships/image" Target="../media/image2137.png"/><Relationship Id="rId228" Type="http://schemas.openxmlformats.org/officeDocument/2006/relationships/image" Target="../media/image2165.png"/><Relationship Id="rId281" Type="http://schemas.openxmlformats.org/officeDocument/2006/relationships/customXml" Target="../ink/ink546.xml"/><Relationship Id="rId34" Type="http://schemas.openxmlformats.org/officeDocument/2006/relationships/image" Target="../media/image1882.png"/><Relationship Id="rId76" Type="http://schemas.openxmlformats.org/officeDocument/2006/relationships/image" Target="../media/image1903.png"/><Relationship Id="rId141" Type="http://schemas.openxmlformats.org/officeDocument/2006/relationships/customXml" Target="../ink/ink476.xml"/><Relationship Id="rId7" Type="http://schemas.openxmlformats.org/officeDocument/2006/relationships/image" Target="../media/image1871.png"/><Relationship Id="rId162" Type="http://schemas.openxmlformats.org/officeDocument/2006/relationships/image" Target="../media/image2132.png"/><Relationship Id="rId183" Type="http://schemas.openxmlformats.org/officeDocument/2006/relationships/customXml" Target="../ink/ink497.xml"/><Relationship Id="rId218" Type="http://schemas.openxmlformats.org/officeDocument/2006/relationships/image" Target="../media/image2160.png"/><Relationship Id="rId239" Type="http://schemas.openxmlformats.org/officeDocument/2006/relationships/customXml" Target="../ink/ink525.xml"/><Relationship Id="rId250" Type="http://schemas.openxmlformats.org/officeDocument/2006/relationships/image" Target="../media/image2176.png"/><Relationship Id="rId271" Type="http://schemas.openxmlformats.org/officeDocument/2006/relationships/customXml" Target="../ink/ink541.xml"/><Relationship Id="rId292" Type="http://schemas.openxmlformats.org/officeDocument/2006/relationships/image" Target="../media/image2197.png"/><Relationship Id="rId306" Type="http://schemas.openxmlformats.org/officeDocument/2006/relationships/image" Target="../media/image2204.png"/><Relationship Id="rId24" Type="http://schemas.openxmlformats.org/officeDocument/2006/relationships/image" Target="../media/image1877.png"/><Relationship Id="rId45" Type="http://schemas.openxmlformats.org/officeDocument/2006/relationships/customXml" Target="../ink/ink426.xml"/><Relationship Id="rId66" Type="http://schemas.openxmlformats.org/officeDocument/2006/relationships/image" Target="../media/image1898.png"/><Relationship Id="rId87" Type="http://schemas.openxmlformats.org/officeDocument/2006/relationships/customXml" Target="../ink/ink448.xml"/><Relationship Id="rId110" Type="http://schemas.openxmlformats.org/officeDocument/2006/relationships/image" Target="../media/image1927.png"/><Relationship Id="rId131" Type="http://schemas.openxmlformats.org/officeDocument/2006/relationships/customXml" Target="../ink/ink471.xml"/><Relationship Id="rId152" Type="http://schemas.openxmlformats.org/officeDocument/2006/relationships/image" Target="../media/image2127.png"/><Relationship Id="rId173" Type="http://schemas.openxmlformats.org/officeDocument/2006/relationships/customXml" Target="../ink/ink492.xml"/><Relationship Id="rId194" Type="http://schemas.openxmlformats.org/officeDocument/2006/relationships/image" Target="../media/image2148.png"/><Relationship Id="rId208" Type="http://schemas.openxmlformats.org/officeDocument/2006/relationships/image" Target="../media/image2155.png"/><Relationship Id="rId229" Type="http://schemas.openxmlformats.org/officeDocument/2006/relationships/customXml" Target="../ink/ink520.xml"/><Relationship Id="rId240" Type="http://schemas.openxmlformats.org/officeDocument/2006/relationships/image" Target="../media/image2171.png"/><Relationship Id="rId261" Type="http://schemas.openxmlformats.org/officeDocument/2006/relationships/customXml" Target="../ink/ink536.xml"/><Relationship Id="rId14" Type="http://schemas.openxmlformats.org/officeDocument/2006/relationships/customXml" Target="../ink/ink410.xml"/><Relationship Id="rId35" Type="http://schemas.openxmlformats.org/officeDocument/2006/relationships/customXml" Target="../ink/ink421.xml"/><Relationship Id="rId56" Type="http://schemas.openxmlformats.org/officeDocument/2006/relationships/image" Target="../media/image1893.png"/><Relationship Id="rId77" Type="http://schemas.openxmlformats.org/officeDocument/2006/relationships/customXml" Target="../ink/ink442.xml"/><Relationship Id="rId100" Type="http://schemas.openxmlformats.org/officeDocument/2006/relationships/image" Target="../media/image1913.png"/><Relationship Id="rId282" Type="http://schemas.openxmlformats.org/officeDocument/2006/relationships/image" Target="../media/image2192.png"/><Relationship Id="rId317" Type="http://schemas.openxmlformats.org/officeDocument/2006/relationships/customXml" Target="../ink/ink564.xml"/><Relationship Id="rId8" Type="http://schemas.openxmlformats.org/officeDocument/2006/relationships/customXml" Target="../ink/ink406.xml"/><Relationship Id="rId98" Type="http://schemas.openxmlformats.org/officeDocument/2006/relationships/image" Target="../media/image1912.png"/><Relationship Id="rId121" Type="http://schemas.openxmlformats.org/officeDocument/2006/relationships/customXml" Target="../ink/ink466.xml"/><Relationship Id="rId142" Type="http://schemas.openxmlformats.org/officeDocument/2006/relationships/image" Target="../media/image2122.png"/><Relationship Id="rId163" Type="http://schemas.openxmlformats.org/officeDocument/2006/relationships/customXml" Target="../ink/ink487.xml"/><Relationship Id="rId184" Type="http://schemas.openxmlformats.org/officeDocument/2006/relationships/image" Target="../media/image2143.png"/><Relationship Id="rId219" Type="http://schemas.openxmlformats.org/officeDocument/2006/relationships/customXml" Target="../ink/ink515.xml"/><Relationship Id="rId230" Type="http://schemas.openxmlformats.org/officeDocument/2006/relationships/image" Target="../media/image2166.png"/><Relationship Id="rId251" Type="http://schemas.openxmlformats.org/officeDocument/2006/relationships/customXml" Target="../ink/ink531.xml"/><Relationship Id="rId25" Type="http://schemas.openxmlformats.org/officeDocument/2006/relationships/customXml" Target="../ink/ink416.xml"/><Relationship Id="rId46" Type="http://schemas.openxmlformats.org/officeDocument/2006/relationships/image" Target="../media/image1888.png"/><Relationship Id="rId67" Type="http://schemas.openxmlformats.org/officeDocument/2006/relationships/customXml" Target="../ink/ink437.xml"/><Relationship Id="rId272" Type="http://schemas.openxmlformats.org/officeDocument/2006/relationships/image" Target="../media/image2187.png"/><Relationship Id="rId293" Type="http://schemas.openxmlformats.org/officeDocument/2006/relationships/customXml" Target="../ink/ink552.xml"/><Relationship Id="rId307" Type="http://schemas.openxmlformats.org/officeDocument/2006/relationships/customXml" Target="../ink/ink559.xml"/><Relationship Id="rId88" Type="http://schemas.openxmlformats.org/officeDocument/2006/relationships/customXml" Target="../ink/ink449.xml"/><Relationship Id="rId111" Type="http://schemas.openxmlformats.org/officeDocument/2006/relationships/customXml" Target="../ink/ink461.xml"/><Relationship Id="rId132" Type="http://schemas.openxmlformats.org/officeDocument/2006/relationships/image" Target="../media/image2117.png"/><Relationship Id="rId153" Type="http://schemas.openxmlformats.org/officeDocument/2006/relationships/customXml" Target="../ink/ink482.xml"/><Relationship Id="rId174" Type="http://schemas.openxmlformats.org/officeDocument/2006/relationships/image" Target="../media/image2138.png"/><Relationship Id="rId195" Type="http://schemas.openxmlformats.org/officeDocument/2006/relationships/customXml" Target="../ink/ink503.xml"/><Relationship Id="rId209" Type="http://schemas.openxmlformats.org/officeDocument/2006/relationships/customXml" Target="../ink/ink510.xml"/><Relationship Id="rId220" Type="http://schemas.openxmlformats.org/officeDocument/2006/relationships/image" Target="../media/image2161.png"/><Relationship Id="rId241" Type="http://schemas.openxmlformats.org/officeDocument/2006/relationships/customXml" Target="../ink/ink526.xml"/><Relationship Id="rId15" Type="http://schemas.openxmlformats.org/officeDocument/2006/relationships/customXml" Target="../ink/ink411.xml"/><Relationship Id="rId36" Type="http://schemas.openxmlformats.org/officeDocument/2006/relationships/image" Target="../media/image1883.png"/><Relationship Id="rId57" Type="http://schemas.openxmlformats.org/officeDocument/2006/relationships/customXml" Target="../ink/ink432.xml"/><Relationship Id="rId262" Type="http://schemas.openxmlformats.org/officeDocument/2006/relationships/image" Target="../media/image2182.png"/><Relationship Id="rId283" Type="http://schemas.openxmlformats.org/officeDocument/2006/relationships/customXml" Target="../ink/ink547.xml"/><Relationship Id="rId318" Type="http://schemas.openxmlformats.org/officeDocument/2006/relationships/image" Target="../media/image2210.png"/><Relationship Id="rId78" Type="http://schemas.openxmlformats.org/officeDocument/2006/relationships/customXml" Target="../ink/ink443.xml"/><Relationship Id="rId99" Type="http://schemas.openxmlformats.org/officeDocument/2006/relationships/customXml" Target="../ink/ink455.xml"/><Relationship Id="rId101" Type="http://schemas.openxmlformats.org/officeDocument/2006/relationships/customXml" Target="../ink/ink456.xml"/><Relationship Id="rId122" Type="http://schemas.openxmlformats.org/officeDocument/2006/relationships/image" Target="../media/image1933.png"/><Relationship Id="rId143" Type="http://schemas.openxmlformats.org/officeDocument/2006/relationships/customXml" Target="../ink/ink477.xml"/><Relationship Id="rId164" Type="http://schemas.openxmlformats.org/officeDocument/2006/relationships/image" Target="../media/image2133.png"/><Relationship Id="rId185" Type="http://schemas.openxmlformats.org/officeDocument/2006/relationships/customXml" Target="../ink/ink498.xml"/><Relationship Id="rId9" Type="http://schemas.openxmlformats.org/officeDocument/2006/relationships/image" Target="../media/image1872.png"/><Relationship Id="rId210" Type="http://schemas.openxmlformats.org/officeDocument/2006/relationships/image" Target="../media/image2156.png"/><Relationship Id="rId26" Type="http://schemas.openxmlformats.org/officeDocument/2006/relationships/image" Target="../media/image1878.png"/><Relationship Id="rId231" Type="http://schemas.openxmlformats.org/officeDocument/2006/relationships/customXml" Target="../ink/ink521.xml"/><Relationship Id="rId252" Type="http://schemas.openxmlformats.org/officeDocument/2006/relationships/image" Target="../media/image2177.png"/><Relationship Id="rId273" Type="http://schemas.openxmlformats.org/officeDocument/2006/relationships/customXml" Target="../ink/ink542.xml"/><Relationship Id="rId294" Type="http://schemas.openxmlformats.org/officeDocument/2006/relationships/image" Target="../media/image2198.png"/><Relationship Id="rId308" Type="http://schemas.openxmlformats.org/officeDocument/2006/relationships/image" Target="../media/image2205.png"/><Relationship Id="rId47" Type="http://schemas.openxmlformats.org/officeDocument/2006/relationships/customXml" Target="../ink/ink427.xml"/><Relationship Id="rId68" Type="http://schemas.openxmlformats.org/officeDocument/2006/relationships/image" Target="../media/image1899.png"/><Relationship Id="rId89" Type="http://schemas.openxmlformats.org/officeDocument/2006/relationships/customXml" Target="../ink/ink450.xml"/><Relationship Id="rId112" Type="http://schemas.openxmlformats.org/officeDocument/2006/relationships/image" Target="../media/image1928.png"/><Relationship Id="rId133" Type="http://schemas.openxmlformats.org/officeDocument/2006/relationships/customXml" Target="../ink/ink472.xml"/><Relationship Id="rId154" Type="http://schemas.openxmlformats.org/officeDocument/2006/relationships/image" Target="../media/image2128.png"/><Relationship Id="rId175" Type="http://schemas.openxmlformats.org/officeDocument/2006/relationships/customXml" Target="../ink/ink493.xml"/><Relationship Id="rId196" Type="http://schemas.openxmlformats.org/officeDocument/2006/relationships/image" Target="../media/image2149.png"/><Relationship Id="rId200" Type="http://schemas.openxmlformats.org/officeDocument/2006/relationships/image" Target="../media/image2151.png"/><Relationship Id="rId16" Type="http://schemas.openxmlformats.org/officeDocument/2006/relationships/image" Target="../media/image1873.png"/><Relationship Id="rId221" Type="http://schemas.openxmlformats.org/officeDocument/2006/relationships/customXml" Target="../ink/ink516.xml"/><Relationship Id="rId242" Type="http://schemas.openxmlformats.org/officeDocument/2006/relationships/image" Target="../media/image2172.png"/><Relationship Id="rId263" Type="http://schemas.openxmlformats.org/officeDocument/2006/relationships/customXml" Target="../ink/ink537.xml"/><Relationship Id="rId284" Type="http://schemas.openxmlformats.org/officeDocument/2006/relationships/image" Target="../media/image2193.png"/><Relationship Id="rId319" Type="http://schemas.openxmlformats.org/officeDocument/2006/relationships/customXml" Target="../ink/ink565.xml"/><Relationship Id="rId37" Type="http://schemas.openxmlformats.org/officeDocument/2006/relationships/customXml" Target="../ink/ink422.xml"/><Relationship Id="rId58" Type="http://schemas.openxmlformats.org/officeDocument/2006/relationships/image" Target="../media/image1894.png"/><Relationship Id="rId79" Type="http://schemas.openxmlformats.org/officeDocument/2006/relationships/image" Target="../media/image1904.png"/><Relationship Id="rId102" Type="http://schemas.openxmlformats.org/officeDocument/2006/relationships/image" Target="../media/image1923.png"/><Relationship Id="rId123" Type="http://schemas.openxmlformats.org/officeDocument/2006/relationships/customXml" Target="../ink/ink467.xml"/><Relationship Id="rId144" Type="http://schemas.openxmlformats.org/officeDocument/2006/relationships/image" Target="../media/image2123.png"/><Relationship Id="rId90" Type="http://schemas.openxmlformats.org/officeDocument/2006/relationships/image" Target="../media/image1908.png"/><Relationship Id="rId165" Type="http://schemas.openxmlformats.org/officeDocument/2006/relationships/customXml" Target="../ink/ink488.xml"/><Relationship Id="rId186" Type="http://schemas.openxmlformats.org/officeDocument/2006/relationships/image" Target="../media/image2144.png"/><Relationship Id="rId211" Type="http://schemas.openxmlformats.org/officeDocument/2006/relationships/customXml" Target="../ink/ink511.xml"/><Relationship Id="rId232" Type="http://schemas.openxmlformats.org/officeDocument/2006/relationships/image" Target="../media/image2167.png"/><Relationship Id="rId253" Type="http://schemas.openxmlformats.org/officeDocument/2006/relationships/customXml" Target="../ink/ink532.xml"/><Relationship Id="rId274" Type="http://schemas.openxmlformats.org/officeDocument/2006/relationships/image" Target="../media/image2188.png"/><Relationship Id="rId295" Type="http://schemas.openxmlformats.org/officeDocument/2006/relationships/customXml" Target="../ink/ink553.xml"/><Relationship Id="rId309" Type="http://schemas.openxmlformats.org/officeDocument/2006/relationships/customXml" Target="../ink/ink560.xml"/><Relationship Id="rId27" Type="http://schemas.openxmlformats.org/officeDocument/2006/relationships/customXml" Target="../ink/ink417.xml"/><Relationship Id="rId48" Type="http://schemas.openxmlformats.org/officeDocument/2006/relationships/image" Target="../media/image1889.png"/><Relationship Id="rId69" Type="http://schemas.openxmlformats.org/officeDocument/2006/relationships/customXml" Target="../ink/ink438.xml"/><Relationship Id="rId113" Type="http://schemas.openxmlformats.org/officeDocument/2006/relationships/customXml" Target="../ink/ink462.xml"/><Relationship Id="rId134" Type="http://schemas.openxmlformats.org/officeDocument/2006/relationships/image" Target="../media/image2118.png"/><Relationship Id="rId320" Type="http://schemas.openxmlformats.org/officeDocument/2006/relationships/image" Target="../media/image2211.png"/><Relationship Id="rId80" Type="http://schemas.openxmlformats.org/officeDocument/2006/relationships/customXml" Target="../ink/ink444.xml"/><Relationship Id="rId155" Type="http://schemas.openxmlformats.org/officeDocument/2006/relationships/customXml" Target="../ink/ink483.xml"/><Relationship Id="rId176" Type="http://schemas.openxmlformats.org/officeDocument/2006/relationships/image" Target="../media/image2139.png"/><Relationship Id="rId197" Type="http://schemas.openxmlformats.org/officeDocument/2006/relationships/customXml" Target="../ink/ink504.xml"/><Relationship Id="rId201" Type="http://schemas.openxmlformats.org/officeDocument/2006/relationships/customXml" Target="../ink/ink506.xml"/><Relationship Id="rId222" Type="http://schemas.openxmlformats.org/officeDocument/2006/relationships/image" Target="../media/image2162.png"/><Relationship Id="rId243" Type="http://schemas.openxmlformats.org/officeDocument/2006/relationships/customXml" Target="../ink/ink527.xml"/><Relationship Id="rId264" Type="http://schemas.openxmlformats.org/officeDocument/2006/relationships/image" Target="../media/image2183.png"/><Relationship Id="rId285" Type="http://schemas.openxmlformats.org/officeDocument/2006/relationships/customXml" Target="../ink/ink548.xml"/><Relationship Id="rId17" Type="http://schemas.openxmlformats.org/officeDocument/2006/relationships/customXml" Target="../ink/ink412.xml"/><Relationship Id="rId38" Type="http://schemas.openxmlformats.org/officeDocument/2006/relationships/image" Target="../media/image1884.png"/><Relationship Id="rId59" Type="http://schemas.openxmlformats.org/officeDocument/2006/relationships/customXml" Target="../ink/ink433.xml"/><Relationship Id="rId103" Type="http://schemas.openxmlformats.org/officeDocument/2006/relationships/customXml" Target="../ink/ink457.xml"/><Relationship Id="rId124" Type="http://schemas.openxmlformats.org/officeDocument/2006/relationships/image" Target="../media/image1957.png"/><Relationship Id="rId310" Type="http://schemas.openxmlformats.org/officeDocument/2006/relationships/image" Target="../media/image2206.png"/><Relationship Id="rId70" Type="http://schemas.openxmlformats.org/officeDocument/2006/relationships/image" Target="../media/image1900.png"/><Relationship Id="rId91" Type="http://schemas.openxmlformats.org/officeDocument/2006/relationships/customXml" Target="../ink/ink451.xml"/><Relationship Id="rId145" Type="http://schemas.openxmlformats.org/officeDocument/2006/relationships/customXml" Target="../ink/ink478.xml"/><Relationship Id="rId166" Type="http://schemas.openxmlformats.org/officeDocument/2006/relationships/image" Target="../media/image2134.png"/><Relationship Id="rId187" Type="http://schemas.openxmlformats.org/officeDocument/2006/relationships/customXml" Target="../ink/ink499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2157.png"/><Relationship Id="rId233" Type="http://schemas.openxmlformats.org/officeDocument/2006/relationships/customXml" Target="../ink/ink522.xml"/><Relationship Id="rId254" Type="http://schemas.openxmlformats.org/officeDocument/2006/relationships/image" Target="../media/image2178.png"/><Relationship Id="rId28" Type="http://schemas.openxmlformats.org/officeDocument/2006/relationships/image" Target="../media/image1879.png"/><Relationship Id="rId49" Type="http://schemas.openxmlformats.org/officeDocument/2006/relationships/customXml" Target="../ink/ink428.xml"/><Relationship Id="rId114" Type="http://schemas.openxmlformats.org/officeDocument/2006/relationships/image" Target="../media/image1929.png"/><Relationship Id="rId275" Type="http://schemas.openxmlformats.org/officeDocument/2006/relationships/customXml" Target="../ink/ink543.xml"/><Relationship Id="rId296" Type="http://schemas.openxmlformats.org/officeDocument/2006/relationships/image" Target="../media/image2199.png"/><Relationship Id="rId300" Type="http://schemas.openxmlformats.org/officeDocument/2006/relationships/image" Target="../media/image2201.png"/><Relationship Id="rId60" Type="http://schemas.openxmlformats.org/officeDocument/2006/relationships/image" Target="../media/image1895.png"/><Relationship Id="rId81" Type="http://schemas.openxmlformats.org/officeDocument/2006/relationships/image" Target="../media/image1905.png"/><Relationship Id="rId135" Type="http://schemas.openxmlformats.org/officeDocument/2006/relationships/customXml" Target="../ink/ink473.xml"/><Relationship Id="rId156" Type="http://schemas.openxmlformats.org/officeDocument/2006/relationships/image" Target="../media/image2129.png"/><Relationship Id="rId177" Type="http://schemas.openxmlformats.org/officeDocument/2006/relationships/customXml" Target="../ink/ink494.xml"/><Relationship Id="rId198" Type="http://schemas.openxmlformats.org/officeDocument/2006/relationships/image" Target="../media/image2150.png"/><Relationship Id="rId321" Type="http://schemas.openxmlformats.org/officeDocument/2006/relationships/customXml" Target="../ink/ink566.xml"/><Relationship Id="rId202" Type="http://schemas.openxmlformats.org/officeDocument/2006/relationships/image" Target="../media/image2152.png"/><Relationship Id="rId223" Type="http://schemas.openxmlformats.org/officeDocument/2006/relationships/customXml" Target="../ink/ink517.xml"/><Relationship Id="rId244" Type="http://schemas.openxmlformats.org/officeDocument/2006/relationships/image" Target="../media/image2173.png"/><Relationship Id="rId18" Type="http://schemas.openxmlformats.org/officeDocument/2006/relationships/image" Target="../media/image1874.png"/><Relationship Id="rId39" Type="http://schemas.openxmlformats.org/officeDocument/2006/relationships/customXml" Target="../ink/ink423.xml"/><Relationship Id="rId265" Type="http://schemas.openxmlformats.org/officeDocument/2006/relationships/customXml" Target="../ink/ink538.xml"/><Relationship Id="rId286" Type="http://schemas.openxmlformats.org/officeDocument/2006/relationships/image" Target="../media/image2194.png"/><Relationship Id="rId50" Type="http://schemas.openxmlformats.org/officeDocument/2006/relationships/image" Target="../media/image1890.png"/><Relationship Id="rId104" Type="http://schemas.openxmlformats.org/officeDocument/2006/relationships/image" Target="../media/image1924.png"/><Relationship Id="rId125" Type="http://schemas.openxmlformats.org/officeDocument/2006/relationships/customXml" Target="../ink/ink468.xml"/><Relationship Id="rId146" Type="http://schemas.openxmlformats.org/officeDocument/2006/relationships/image" Target="../media/image2124.png"/><Relationship Id="rId167" Type="http://schemas.openxmlformats.org/officeDocument/2006/relationships/customXml" Target="../ink/ink489.xml"/><Relationship Id="rId188" Type="http://schemas.openxmlformats.org/officeDocument/2006/relationships/image" Target="../media/image2145.png"/><Relationship Id="rId311" Type="http://schemas.openxmlformats.org/officeDocument/2006/relationships/customXml" Target="../ink/ink561.xml"/><Relationship Id="rId71" Type="http://schemas.openxmlformats.org/officeDocument/2006/relationships/customXml" Target="../ink/ink439.xml"/><Relationship Id="rId92" Type="http://schemas.openxmlformats.org/officeDocument/2006/relationships/image" Target="../media/image1909.png"/><Relationship Id="rId213" Type="http://schemas.openxmlformats.org/officeDocument/2006/relationships/customXml" Target="../ink/ink512.xml"/><Relationship Id="rId234" Type="http://schemas.openxmlformats.org/officeDocument/2006/relationships/image" Target="../media/image2168.png"/><Relationship Id="rId2" Type="http://schemas.openxmlformats.org/officeDocument/2006/relationships/customXml" Target="../ink/ink403.xml"/><Relationship Id="rId29" Type="http://schemas.openxmlformats.org/officeDocument/2006/relationships/customXml" Target="../ink/ink418.xml"/><Relationship Id="rId255" Type="http://schemas.openxmlformats.org/officeDocument/2006/relationships/customXml" Target="../ink/ink533.xml"/><Relationship Id="rId276" Type="http://schemas.openxmlformats.org/officeDocument/2006/relationships/image" Target="../media/image2189.png"/><Relationship Id="rId297" Type="http://schemas.openxmlformats.org/officeDocument/2006/relationships/customXml" Target="../ink/ink554.xml"/><Relationship Id="rId40" Type="http://schemas.openxmlformats.org/officeDocument/2006/relationships/image" Target="../media/image1885.png"/><Relationship Id="rId115" Type="http://schemas.openxmlformats.org/officeDocument/2006/relationships/customXml" Target="../ink/ink463.xml"/><Relationship Id="rId136" Type="http://schemas.openxmlformats.org/officeDocument/2006/relationships/image" Target="../media/image2119.png"/><Relationship Id="rId157" Type="http://schemas.openxmlformats.org/officeDocument/2006/relationships/customXml" Target="../ink/ink484.xml"/><Relationship Id="rId178" Type="http://schemas.openxmlformats.org/officeDocument/2006/relationships/image" Target="../media/image2140.png"/><Relationship Id="rId301" Type="http://schemas.openxmlformats.org/officeDocument/2006/relationships/customXml" Target="../ink/ink556.xml"/><Relationship Id="rId322" Type="http://schemas.openxmlformats.org/officeDocument/2006/relationships/image" Target="../media/image2212.png"/><Relationship Id="rId61" Type="http://schemas.openxmlformats.org/officeDocument/2006/relationships/customXml" Target="../ink/ink434.xml"/><Relationship Id="rId82" Type="http://schemas.openxmlformats.org/officeDocument/2006/relationships/customXml" Target="../ink/ink445.xml"/><Relationship Id="rId199" Type="http://schemas.openxmlformats.org/officeDocument/2006/relationships/customXml" Target="../ink/ink505.xml"/><Relationship Id="rId203" Type="http://schemas.openxmlformats.org/officeDocument/2006/relationships/customXml" Target="../ink/ink507.xml"/><Relationship Id="rId19" Type="http://schemas.openxmlformats.org/officeDocument/2006/relationships/customXml" Target="../ink/ink413.xml"/><Relationship Id="rId224" Type="http://schemas.openxmlformats.org/officeDocument/2006/relationships/image" Target="../media/image2163.png"/><Relationship Id="rId245" Type="http://schemas.openxmlformats.org/officeDocument/2006/relationships/customXml" Target="../ink/ink528.xml"/><Relationship Id="rId266" Type="http://schemas.openxmlformats.org/officeDocument/2006/relationships/image" Target="../media/image2184.png"/><Relationship Id="rId287" Type="http://schemas.openxmlformats.org/officeDocument/2006/relationships/customXml" Target="../ink/ink549.xml"/><Relationship Id="rId30" Type="http://schemas.openxmlformats.org/officeDocument/2006/relationships/image" Target="../media/image1880.png"/><Relationship Id="rId105" Type="http://schemas.openxmlformats.org/officeDocument/2006/relationships/customXml" Target="../ink/ink458.xml"/><Relationship Id="rId126" Type="http://schemas.openxmlformats.org/officeDocument/2006/relationships/image" Target="../media/image2114.png"/><Relationship Id="rId147" Type="http://schemas.openxmlformats.org/officeDocument/2006/relationships/customXml" Target="../ink/ink479.xml"/><Relationship Id="rId168" Type="http://schemas.openxmlformats.org/officeDocument/2006/relationships/image" Target="../media/image2135.png"/><Relationship Id="rId312" Type="http://schemas.openxmlformats.org/officeDocument/2006/relationships/image" Target="../media/image2207.png"/><Relationship Id="rId51" Type="http://schemas.openxmlformats.org/officeDocument/2006/relationships/customXml" Target="../ink/ink429.xml"/><Relationship Id="rId72" Type="http://schemas.openxmlformats.org/officeDocument/2006/relationships/image" Target="../media/image1901.png"/><Relationship Id="rId93" Type="http://schemas.openxmlformats.org/officeDocument/2006/relationships/customXml" Target="../ink/ink452.xml"/><Relationship Id="rId189" Type="http://schemas.openxmlformats.org/officeDocument/2006/relationships/customXml" Target="../ink/ink500.xml"/><Relationship Id="rId3" Type="http://schemas.openxmlformats.org/officeDocument/2006/relationships/image" Target="../media/image1869.png"/><Relationship Id="rId214" Type="http://schemas.openxmlformats.org/officeDocument/2006/relationships/image" Target="../media/image2158.png"/><Relationship Id="rId235" Type="http://schemas.openxmlformats.org/officeDocument/2006/relationships/customXml" Target="../ink/ink523.xml"/><Relationship Id="rId256" Type="http://schemas.openxmlformats.org/officeDocument/2006/relationships/image" Target="../media/image2179.png"/><Relationship Id="rId277" Type="http://schemas.openxmlformats.org/officeDocument/2006/relationships/customXml" Target="../ink/ink544.xml"/><Relationship Id="rId298" Type="http://schemas.openxmlformats.org/officeDocument/2006/relationships/image" Target="../media/image2200.png"/><Relationship Id="rId116" Type="http://schemas.openxmlformats.org/officeDocument/2006/relationships/image" Target="../media/image1930.png"/><Relationship Id="rId137" Type="http://schemas.openxmlformats.org/officeDocument/2006/relationships/customXml" Target="../ink/ink474.xml"/><Relationship Id="rId158" Type="http://schemas.openxmlformats.org/officeDocument/2006/relationships/image" Target="../media/image2130.png"/><Relationship Id="rId302" Type="http://schemas.openxmlformats.org/officeDocument/2006/relationships/image" Target="../media/image2202.png"/><Relationship Id="rId323" Type="http://schemas.openxmlformats.org/officeDocument/2006/relationships/customXml" Target="../ink/ink567.xml"/><Relationship Id="rId20" Type="http://schemas.openxmlformats.org/officeDocument/2006/relationships/image" Target="../media/image1875.png"/><Relationship Id="rId41" Type="http://schemas.openxmlformats.org/officeDocument/2006/relationships/customXml" Target="../ink/ink424.xml"/><Relationship Id="rId62" Type="http://schemas.openxmlformats.org/officeDocument/2006/relationships/image" Target="../media/image1896.png"/><Relationship Id="rId83" Type="http://schemas.openxmlformats.org/officeDocument/2006/relationships/image" Target="../media/image1906.png"/><Relationship Id="rId179" Type="http://schemas.openxmlformats.org/officeDocument/2006/relationships/customXml" Target="../ink/ink495.xml"/><Relationship Id="rId190" Type="http://schemas.openxmlformats.org/officeDocument/2006/relationships/image" Target="../media/image2146.png"/><Relationship Id="rId204" Type="http://schemas.openxmlformats.org/officeDocument/2006/relationships/image" Target="../media/image2153.png"/><Relationship Id="rId225" Type="http://schemas.openxmlformats.org/officeDocument/2006/relationships/customXml" Target="../ink/ink518.xml"/><Relationship Id="rId246" Type="http://schemas.openxmlformats.org/officeDocument/2006/relationships/image" Target="../media/image2174.png"/><Relationship Id="rId267" Type="http://schemas.openxmlformats.org/officeDocument/2006/relationships/customXml" Target="../ink/ink539.xml"/><Relationship Id="rId288" Type="http://schemas.openxmlformats.org/officeDocument/2006/relationships/image" Target="../media/image2195.png"/><Relationship Id="rId106" Type="http://schemas.openxmlformats.org/officeDocument/2006/relationships/image" Target="../media/image1925.png"/><Relationship Id="rId127" Type="http://schemas.openxmlformats.org/officeDocument/2006/relationships/customXml" Target="../ink/ink469.xml"/><Relationship Id="rId313" Type="http://schemas.openxmlformats.org/officeDocument/2006/relationships/customXml" Target="../ink/ink562.xml"/><Relationship Id="rId10" Type="http://schemas.openxmlformats.org/officeDocument/2006/relationships/image" Target="../media/image136.png"/><Relationship Id="rId31" Type="http://schemas.openxmlformats.org/officeDocument/2006/relationships/customXml" Target="../ink/ink419.xml"/><Relationship Id="rId52" Type="http://schemas.openxmlformats.org/officeDocument/2006/relationships/image" Target="../media/image1891.png"/><Relationship Id="rId73" Type="http://schemas.openxmlformats.org/officeDocument/2006/relationships/customXml" Target="../ink/ink440.xml"/><Relationship Id="rId94" Type="http://schemas.openxmlformats.org/officeDocument/2006/relationships/image" Target="../media/image1910.png"/><Relationship Id="rId148" Type="http://schemas.openxmlformats.org/officeDocument/2006/relationships/image" Target="../media/image2125.png"/><Relationship Id="rId169" Type="http://schemas.openxmlformats.org/officeDocument/2006/relationships/customXml" Target="../ink/ink490.xml"/><Relationship Id="rId4" Type="http://schemas.openxmlformats.org/officeDocument/2006/relationships/customXml" Target="../ink/ink404.xml"/><Relationship Id="rId180" Type="http://schemas.openxmlformats.org/officeDocument/2006/relationships/image" Target="../media/image2141.png"/><Relationship Id="rId215" Type="http://schemas.openxmlformats.org/officeDocument/2006/relationships/customXml" Target="../ink/ink513.xml"/><Relationship Id="rId236" Type="http://schemas.openxmlformats.org/officeDocument/2006/relationships/image" Target="../media/image2169.png"/><Relationship Id="rId257" Type="http://schemas.openxmlformats.org/officeDocument/2006/relationships/customXml" Target="../ink/ink534.xml"/><Relationship Id="rId278" Type="http://schemas.openxmlformats.org/officeDocument/2006/relationships/image" Target="../media/image2190.png"/><Relationship Id="rId303" Type="http://schemas.openxmlformats.org/officeDocument/2006/relationships/customXml" Target="../ink/ink557.xml"/><Relationship Id="rId42" Type="http://schemas.openxmlformats.org/officeDocument/2006/relationships/image" Target="../media/image1886.png"/><Relationship Id="rId84" Type="http://schemas.openxmlformats.org/officeDocument/2006/relationships/customXml" Target="../ink/ink446.xml"/><Relationship Id="rId138" Type="http://schemas.openxmlformats.org/officeDocument/2006/relationships/image" Target="../media/image2120.png"/><Relationship Id="rId191" Type="http://schemas.openxmlformats.org/officeDocument/2006/relationships/customXml" Target="../ink/ink501.xml"/><Relationship Id="rId205" Type="http://schemas.openxmlformats.org/officeDocument/2006/relationships/customXml" Target="../ink/ink508.xml"/><Relationship Id="rId247" Type="http://schemas.openxmlformats.org/officeDocument/2006/relationships/customXml" Target="../ink/ink529.xml"/><Relationship Id="rId107" Type="http://schemas.openxmlformats.org/officeDocument/2006/relationships/customXml" Target="../ink/ink459.xml"/><Relationship Id="rId289" Type="http://schemas.openxmlformats.org/officeDocument/2006/relationships/customXml" Target="../ink/ink550.xml"/><Relationship Id="rId11" Type="http://schemas.openxmlformats.org/officeDocument/2006/relationships/customXml" Target="../ink/ink407.xml"/><Relationship Id="rId53" Type="http://schemas.openxmlformats.org/officeDocument/2006/relationships/customXml" Target="../ink/ink430.xml"/><Relationship Id="rId149" Type="http://schemas.openxmlformats.org/officeDocument/2006/relationships/customXml" Target="../ink/ink480.xml"/><Relationship Id="rId314" Type="http://schemas.openxmlformats.org/officeDocument/2006/relationships/image" Target="../media/image2208.png"/><Relationship Id="rId95" Type="http://schemas.openxmlformats.org/officeDocument/2006/relationships/customXml" Target="../ink/ink453.xml"/><Relationship Id="rId160" Type="http://schemas.openxmlformats.org/officeDocument/2006/relationships/image" Target="../media/image2131.png"/><Relationship Id="rId216" Type="http://schemas.openxmlformats.org/officeDocument/2006/relationships/image" Target="../media/image2159.png"/><Relationship Id="rId258" Type="http://schemas.openxmlformats.org/officeDocument/2006/relationships/image" Target="../media/image2180.png"/><Relationship Id="rId22" Type="http://schemas.openxmlformats.org/officeDocument/2006/relationships/image" Target="../media/image1876.png"/><Relationship Id="rId64" Type="http://schemas.openxmlformats.org/officeDocument/2006/relationships/image" Target="../media/image1897.png"/><Relationship Id="rId118" Type="http://schemas.openxmlformats.org/officeDocument/2006/relationships/image" Target="../media/image1931.png"/><Relationship Id="rId325" Type="http://schemas.openxmlformats.org/officeDocument/2006/relationships/customXml" Target="../ink/ink568.xml"/><Relationship Id="rId171" Type="http://schemas.openxmlformats.org/officeDocument/2006/relationships/customXml" Target="../ink/ink491.xml"/><Relationship Id="rId227" Type="http://schemas.openxmlformats.org/officeDocument/2006/relationships/customXml" Target="../ink/ink519.xml"/><Relationship Id="rId269" Type="http://schemas.openxmlformats.org/officeDocument/2006/relationships/customXml" Target="../ink/ink540.xml"/><Relationship Id="rId33" Type="http://schemas.openxmlformats.org/officeDocument/2006/relationships/customXml" Target="../ink/ink420.xml"/><Relationship Id="rId129" Type="http://schemas.openxmlformats.org/officeDocument/2006/relationships/customXml" Target="../ink/ink470.xml"/><Relationship Id="rId280" Type="http://schemas.openxmlformats.org/officeDocument/2006/relationships/image" Target="../media/image2191.png"/><Relationship Id="rId75" Type="http://schemas.openxmlformats.org/officeDocument/2006/relationships/customXml" Target="../ink/ink441.xml"/><Relationship Id="rId140" Type="http://schemas.openxmlformats.org/officeDocument/2006/relationships/image" Target="../media/image2121.png"/><Relationship Id="rId182" Type="http://schemas.openxmlformats.org/officeDocument/2006/relationships/image" Target="../media/image2142.png"/><Relationship Id="rId6" Type="http://schemas.openxmlformats.org/officeDocument/2006/relationships/customXml" Target="../ink/ink405.xml"/><Relationship Id="rId238" Type="http://schemas.openxmlformats.org/officeDocument/2006/relationships/image" Target="../media/image2170.png"/><Relationship Id="rId291" Type="http://schemas.openxmlformats.org/officeDocument/2006/relationships/customXml" Target="../ink/ink551.xml"/><Relationship Id="rId305" Type="http://schemas.openxmlformats.org/officeDocument/2006/relationships/customXml" Target="../ink/ink558.xml"/><Relationship Id="rId44" Type="http://schemas.openxmlformats.org/officeDocument/2006/relationships/image" Target="../media/image1887.png"/><Relationship Id="rId86" Type="http://schemas.openxmlformats.org/officeDocument/2006/relationships/customXml" Target="../ink/ink447.xml"/><Relationship Id="rId151" Type="http://schemas.openxmlformats.org/officeDocument/2006/relationships/customXml" Target="../ink/ink481.xml"/><Relationship Id="rId193" Type="http://schemas.openxmlformats.org/officeDocument/2006/relationships/customXml" Target="../ink/ink502.xml"/><Relationship Id="rId207" Type="http://schemas.openxmlformats.org/officeDocument/2006/relationships/customXml" Target="../ink/ink509.xml"/><Relationship Id="rId249" Type="http://schemas.openxmlformats.org/officeDocument/2006/relationships/customXml" Target="../ink/ink530.xml"/><Relationship Id="rId13" Type="http://schemas.openxmlformats.org/officeDocument/2006/relationships/customXml" Target="../ink/ink409.xml"/><Relationship Id="rId109" Type="http://schemas.openxmlformats.org/officeDocument/2006/relationships/customXml" Target="../ink/ink460.xml"/><Relationship Id="rId260" Type="http://schemas.openxmlformats.org/officeDocument/2006/relationships/image" Target="../media/image2181.png"/><Relationship Id="rId316" Type="http://schemas.openxmlformats.org/officeDocument/2006/relationships/image" Target="../media/image2209.png"/><Relationship Id="rId55" Type="http://schemas.openxmlformats.org/officeDocument/2006/relationships/customXml" Target="../ink/ink431.xml"/><Relationship Id="rId97" Type="http://schemas.openxmlformats.org/officeDocument/2006/relationships/customXml" Target="../ink/ink454.xml"/><Relationship Id="rId120" Type="http://schemas.openxmlformats.org/officeDocument/2006/relationships/image" Target="../media/image193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3.png"/><Relationship Id="rId299" Type="http://schemas.openxmlformats.org/officeDocument/2006/relationships/image" Target="../media/image284.png"/><Relationship Id="rId21" Type="http://schemas.openxmlformats.org/officeDocument/2006/relationships/customXml" Target="../ink/ink580.xml"/><Relationship Id="rId63" Type="http://schemas.openxmlformats.org/officeDocument/2006/relationships/customXml" Target="../ink/ink601.xml"/><Relationship Id="rId159" Type="http://schemas.openxmlformats.org/officeDocument/2006/relationships/image" Target="../media/image214.png"/><Relationship Id="rId324" Type="http://schemas.openxmlformats.org/officeDocument/2006/relationships/customXml" Target="../ink/ink733.xml"/><Relationship Id="rId170" Type="http://schemas.openxmlformats.org/officeDocument/2006/relationships/customXml" Target="../ink/ink656.xml"/><Relationship Id="rId226" Type="http://schemas.openxmlformats.org/officeDocument/2006/relationships/customXml" Target="../ink/ink684.xml"/><Relationship Id="rId268" Type="http://schemas.openxmlformats.org/officeDocument/2006/relationships/customXml" Target="../ink/ink705.xml"/><Relationship Id="rId32" Type="http://schemas.openxmlformats.org/officeDocument/2006/relationships/image" Target="../media/image152.png"/><Relationship Id="rId74" Type="http://schemas.openxmlformats.org/officeDocument/2006/relationships/image" Target="../media/image173.png"/><Relationship Id="rId128" Type="http://schemas.openxmlformats.org/officeDocument/2006/relationships/customXml" Target="../ink/ink635.xml"/><Relationship Id="rId5" Type="http://schemas.openxmlformats.org/officeDocument/2006/relationships/image" Target="../media/image141.png"/><Relationship Id="rId181" Type="http://schemas.openxmlformats.org/officeDocument/2006/relationships/image" Target="../media/image225.png"/><Relationship Id="rId237" Type="http://schemas.openxmlformats.org/officeDocument/2006/relationships/image" Target="../media/image253.png"/><Relationship Id="rId279" Type="http://schemas.openxmlformats.org/officeDocument/2006/relationships/image" Target="../media/image274.png"/><Relationship Id="rId43" Type="http://schemas.openxmlformats.org/officeDocument/2006/relationships/customXml" Target="../ink/ink591.xml"/><Relationship Id="rId139" Type="http://schemas.openxmlformats.org/officeDocument/2006/relationships/image" Target="../media/image204.png"/><Relationship Id="rId290" Type="http://schemas.openxmlformats.org/officeDocument/2006/relationships/customXml" Target="../ink/ink716.xml"/><Relationship Id="rId304" Type="http://schemas.openxmlformats.org/officeDocument/2006/relationships/customXml" Target="../ink/ink723.xml"/><Relationship Id="rId85" Type="http://schemas.openxmlformats.org/officeDocument/2006/relationships/customXml" Target="../ink/ink612.xml"/><Relationship Id="rId150" Type="http://schemas.openxmlformats.org/officeDocument/2006/relationships/customXml" Target="../ink/ink646.xml"/><Relationship Id="rId192" Type="http://schemas.openxmlformats.org/officeDocument/2006/relationships/customXml" Target="../ink/ink667.xml"/><Relationship Id="rId206" Type="http://schemas.openxmlformats.org/officeDocument/2006/relationships/customXml" Target="../ink/ink674.xml"/><Relationship Id="rId248" Type="http://schemas.openxmlformats.org/officeDocument/2006/relationships/customXml" Target="../ink/ink695.xml"/><Relationship Id="rId12" Type="http://schemas.openxmlformats.org/officeDocument/2006/relationships/customXml" Target="../ink/ink574.xml"/><Relationship Id="rId108" Type="http://schemas.openxmlformats.org/officeDocument/2006/relationships/customXml" Target="../ink/ink625.xml"/><Relationship Id="rId315" Type="http://schemas.openxmlformats.org/officeDocument/2006/relationships/image" Target="../media/image292.png"/><Relationship Id="rId54" Type="http://schemas.openxmlformats.org/officeDocument/2006/relationships/image" Target="../media/image163.png"/><Relationship Id="rId96" Type="http://schemas.openxmlformats.org/officeDocument/2006/relationships/customXml" Target="../ink/ink619.xml"/><Relationship Id="rId161" Type="http://schemas.openxmlformats.org/officeDocument/2006/relationships/image" Target="../media/image215.png"/><Relationship Id="rId217" Type="http://schemas.openxmlformats.org/officeDocument/2006/relationships/image" Target="../media/image243.png"/><Relationship Id="rId259" Type="http://schemas.openxmlformats.org/officeDocument/2006/relationships/image" Target="../media/image264.png"/><Relationship Id="rId23" Type="http://schemas.openxmlformats.org/officeDocument/2006/relationships/customXml" Target="../ink/ink581.xml"/><Relationship Id="rId119" Type="http://schemas.openxmlformats.org/officeDocument/2006/relationships/image" Target="../media/image194.png"/><Relationship Id="rId270" Type="http://schemas.openxmlformats.org/officeDocument/2006/relationships/customXml" Target="../ink/ink706.xml"/><Relationship Id="rId326" Type="http://schemas.openxmlformats.org/officeDocument/2006/relationships/customXml" Target="../ink/ink734.xml"/><Relationship Id="rId65" Type="http://schemas.openxmlformats.org/officeDocument/2006/relationships/customXml" Target="../ink/ink602.xml"/><Relationship Id="rId130" Type="http://schemas.openxmlformats.org/officeDocument/2006/relationships/customXml" Target="../ink/ink636.xml"/><Relationship Id="rId172" Type="http://schemas.openxmlformats.org/officeDocument/2006/relationships/customXml" Target="../ink/ink657.xml"/><Relationship Id="rId228" Type="http://schemas.openxmlformats.org/officeDocument/2006/relationships/customXml" Target="../ink/ink685.xml"/><Relationship Id="rId281" Type="http://schemas.openxmlformats.org/officeDocument/2006/relationships/image" Target="../media/image275.png"/><Relationship Id="rId34" Type="http://schemas.openxmlformats.org/officeDocument/2006/relationships/image" Target="../media/image153.png"/><Relationship Id="rId76" Type="http://schemas.openxmlformats.org/officeDocument/2006/relationships/image" Target="../media/image174.png"/><Relationship Id="rId141" Type="http://schemas.openxmlformats.org/officeDocument/2006/relationships/image" Target="../media/image205.png"/><Relationship Id="rId7" Type="http://schemas.openxmlformats.org/officeDocument/2006/relationships/image" Target="../media/image142.png"/><Relationship Id="rId183" Type="http://schemas.openxmlformats.org/officeDocument/2006/relationships/image" Target="../media/image226.png"/><Relationship Id="rId239" Type="http://schemas.openxmlformats.org/officeDocument/2006/relationships/image" Target="../media/image254.png"/><Relationship Id="rId250" Type="http://schemas.openxmlformats.org/officeDocument/2006/relationships/customXml" Target="../ink/ink696.xml"/><Relationship Id="rId271" Type="http://schemas.openxmlformats.org/officeDocument/2006/relationships/image" Target="../media/image270.png"/><Relationship Id="rId292" Type="http://schemas.openxmlformats.org/officeDocument/2006/relationships/customXml" Target="../ink/ink717.xml"/><Relationship Id="rId306" Type="http://schemas.openxmlformats.org/officeDocument/2006/relationships/customXml" Target="../ink/ink724.xml"/><Relationship Id="rId24" Type="http://schemas.openxmlformats.org/officeDocument/2006/relationships/image" Target="../media/image148.png"/><Relationship Id="rId45" Type="http://schemas.openxmlformats.org/officeDocument/2006/relationships/customXml" Target="../ink/ink592.xml"/><Relationship Id="rId66" Type="http://schemas.openxmlformats.org/officeDocument/2006/relationships/image" Target="../media/image169.png"/><Relationship Id="rId87" Type="http://schemas.openxmlformats.org/officeDocument/2006/relationships/customXml" Target="../ink/ink613.xml"/><Relationship Id="rId110" Type="http://schemas.openxmlformats.org/officeDocument/2006/relationships/customXml" Target="../ink/ink626.xml"/><Relationship Id="rId131" Type="http://schemas.openxmlformats.org/officeDocument/2006/relationships/image" Target="../media/image200.png"/><Relationship Id="rId327" Type="http://schemas.openxmlformats.org/officeDocument/2006/relationships/image" Target="../media/image298.png"/><Relationship Id="rId152" Type="http://schemas.openxmlformats.org/officeDocument/2006/relationships/customXml" Target="../ink/ink647.xml"/><Relationship Id="rId173" Type="http://schemas.openxmlformats.org/officeDocument/2006/relationships/image" Target="../media/image221.png"/><Relationship Id="rId194" Type="http://schemas.openxmlformats.org/officeDocument/2006/relationships/customXml" Target="../ink/ink668.xml"/><Relationship Id="rId208" Type="http://schemas.openxmlformats.org/officeDocument/2006/relationships/customXml" Target="../ink/ink675.xml"/><Relationship Id="rId229" Type="http://schemas.openxmlformats.org/officeDocument/2006/relationships/image" Target="../media/image249.png"/><Relationship Id="rId240" Type="http://schemas.openxmlformats.org/officeDocument/2006/relationships/customXml" Target="../ink/ink691.xml"/><Relationship Id="rId261" Type="http://schemas.openxmlformats.org/officeDocument/2006/relationships/image" Target="../media/image265.png"/><Relationship Id="rId14" Type="http://schemas.openxmlformats.org/officeDocument/2006/relationships/image" Target="../media/image136.png"/><Relationship Id="rId35" Type="http://schemas.openxmlformats.org/officeDocument/2006/relationships/customXml" Target="../ink/ink587.xml"/><Relationship Id="rId56" Type="http://schemas.openxmlformats.org/officeDocument/2006/relationships/image" Target="../media/image164.png"/><Relationship Id="rId77" Type="http://schemas.openxmlformats.org/officeDocument/2006/relationships/customXml" Target="../ink/ink608.xml"/><Relationship Id="rId100" Type="http://schemas.openxmlformats.org/officeDocument/2006/relationships/customXml" Target="../ink/ink621.xml"/><Relationship Id="rId282" Type="http://schemas.openxmlformats.org/officeDocument/2006/relationships/customXml" Target="../ink/ink712.xml"/><Relationship Id="rId317" Type="http://schemas.openxmlformats.org/officeDocument/2006/relationships/image" Target="../media/image293.png"/><Relationship Id="rId8" Type="http://schemas.openxmlformats.org/officeDocument/2006/relationships/customXml" Target="../ink/ink572.xml"/><Relationship Id="rId98" Type="http://schemas.openxmlformats.org/officeDocument/2006/relationships/customXml" Target="../ink/ink620.xml"/><Relationship Id="rId121" Type="http://schemas.openxmlformats.org/officeDocument/2006/relationships/image" Target="../media/image195.png"/><Relationship Id="rId142" Type="http://schemas.openxmlformats.org/officeDocument/2006/relationships/customXml" Target="../ink/ink642.xml"/><Relationship Id="rId163" Type="http://schemas.openxmlformats.org/officeDocument/2006/relationships/image" Target="../media/image216.png"/><Relationship Id="rId184" Type="http://schemas.openxmlformats.org/officeDocument/2006/relationships/customXml" Target="../ink/ink663.xml"/><Relationship Id="rId219" Type="http://schemas.openxmlformats.org/officeDocument/2006/relationships/image" Target="../media/image244.png"/><Relationship Id="rId230" Type="http://schemas.openxmlformats.org/officeDocument/2006/relationships/customXml" Target="../ink/ink686.xml"/><Relationship Id="rId251" Type="http://schemas.openxmlformats.org/officeDocument/2006/relationships/image" Target="../media/image260.png"/><Relationship Id="rId25" Type="http://schemas.openxmlformats.org/officeDocument/2006/relationships/customXml" Target="../ink/ink582.xml"/><Relationship Id="rId46" Type="http://schemas.openxmlformats.org/officeDocument/2006/relationships/image" Target="../media/image159.png"/><Relationship Id="rId67" Type="http://schemas.openxmlformats.org/officeDocument/2006/relationships/customXml" Target="../ink/ink603.xml"/><Relationship Id="rId272" Type="http://schemas.openxmlformats.org/officeDocument/2006/relationships/customXml" Target="../ink/ink707.xml"/><Relationship Id="rId293" Type="http://schemas.openxmlformats.org/officeDocument/2006/relationships/image" Target="../media/image281.png"/><Relationship Id="rId307" Type="http://schemas.openxmlformats.org/officeDocument/2006/relationships/image" Target="../media/image288.png"/><Relationship Id="rId328" Type="http://schemas.openxmlformats.org/officeDocument/2006/relationships/customXml" Target="../ink/ink735.xml"/><Relationship Id="rId88" Type="http://schemas.openxmlformats.org/officeDocument/2006/relationships/image" Target="../media/image180.png"/><Relationship Id="rId111" Type="http://schemas.openxmlformats.org/officeDocument/2006/relationships/image" Target="../media/image190.png"/><Relationship Id="rId132" Type="http://schemas.openxmlformats.org/officeDocument/2006/relationships/customXml" Target="../ink/ink637.xml"/><Relationship Id="rId153" Type="http://schemas.openxmlformats.org/officeDocument/2006/relationships/image" Target="../media/image211.png"/><Relationship Id="rId174" Type="http://schemas.openxmlformats.org/officeDocument/2006/relationships/customXml" Target="../ink/ink658.xml"/><Relationship Id="rId195" Type="http://schemas.openxmlformats.org/officeDocument/2006/relationships/image" Target="../media/image232.png"/><Relationship Id="rId209" Type="http://schemas.openxmlformats.org/officeDocument/2006/relationships/image" Target="../media/image239.png"/><Relationship Id="rId220" Type="http://schemas.openxmlformats.org/officeDocument/2006/relationships/customXml" Target="../ink/ink681.xml"/><Relationship Id="rId241" Type="http://schemas.openxmlformats.org/officeDocument/2006/relationships/image" Target="../media/image255.png"/><Relationship Id="rId15" Type="http://schemas.openxmlformats.org/officeDocument/2006/relationships/customXml" Target="../ink/ink575.xml"/><Relationship Id="rId36" Type="http://schemas.openxmlformats.org/officeDocument/2006/relationships/image" Target="../media/image154.png"/><Relationship Id="rId57" Type="http://schemas.openxmlformats.org/officeDocument/2006/relationships/customXml" Target="../ink/ink598.xml"/><Relationship Id="rId262" Type="http://schemas.openxmlformats.org/officeDocument/2006/relationships/customXml" Target="../ink/ink702.xml"/><Relationship Id="rId283" Type="http://schemas.openxmlformats.org/officeDocument/2006/relationships/image" Target="../media/image276.png"/><Relationship Id="rId318" Type="http://schemas.openxmlformats.org/officeDocument/2006/relationships/customXml" Target="../ink/ink730.xml"/><Relationship Id="rId78" Type="http://schemas.openxmlformats.org/officeDocument/2006/relationships/image" Target="../media/image175.png"/><Relationship Id="rId99" Type="http://schemas.openxmlformats.org/officeDocument/2006/relationships/image" Target="../media/image184.png"/><Relationship Id="rId101" Type="http://schemas.openxmlformats.org/officeDocument/2006/relationships/image" Target="../media/image185.png"/><Relationship Id="rId122" Type="http://schemas.openxmlformats.org/officeDocument/2006/relationships/customXml" Target="../ink/ink632.xml"/><Relationship Id="rId143" Type="http://schemas.openxmlformats.org/officeDocument/2006/relationships/image" Target="../media/image206.png"/><Relationship Id="rId164" Type="http://schemas.openxmlformats.org/officeDocument/2006/relationships/customXml" Target="../ink/ink653.xml"/><Relationship Id="rId185" Type="http://schemas.openxmlformats.org/officeDocument/2006/relationships/image" Target="../media/image227.png"/><Relationship Id="rId9" Type="http://schemas.openxmlformats.org/officeDocument/2006/relationships/image" Target="../media/image143.png"/><Relationship Id="rId210" Type="http://schemas.openxmlformats.org/officeDocument/2006/relationships/customXml" Target="../ink/ink676.xml"/><Relationship Id="rId26" Type="http://schemas.openxmlformats.org/officeDocument/2006/relationships/image" Target="../media/image149.png"/><Relationship Id="rId231" Type="http://schemas.openxmlformats.org/officeDocument/2006/relationships/image" Target="../media/image250.png"/><Relationship Id="rId252" Type="http://schemas.openxmlformats.org/officeDocument/2006/relationships/customXml" Target="../ink/ink697.xml"/><Relationship Id="rId273" Type="http://schemas.openxmlformats.org/officeDocument/2006/relationships/image" Target="../media/image271.png"/><Relationship Id="rId294" Type="http://schemas.openxmlformats.org/officeDocument/2006/relationships/customXml" Target="../ink/ink718.xml"/><Relationship Id="rId308" Type="http://schemas.openxmlformats.org/officeDocument/2006/relationships/customXml" Target="../ink/ink725.xml"/><Relationship Id="rId329" Type="http://schemas.openxmlformats.org/officeDocument/2006/relationships/image" Target="../media/image299.png"/><Relationship Id="rId47" Type="http://schemas.openxmlformats.org/officeDocument/2006/relationships/customXml" Target="../ink/ink593.xml"/><Relationship Id="rId68" Type="http://schemas.openxmlformats.org/officeDocument/2006/relationships/image" Target="../media/image170.png"/><Relationship Id="rId89" Type="http://schemas.openxmlformats.org/officeDocument/2006/relationships/customXml" Target="../ink/ink614.xml"/><Relationship Id="rId112" Type="http://schemas.openxmlformats.org/officeDocument/2006/relationships/customXml" Target="../ink/ink627.xml"/><Relationship Id="rId133" Type="http://schemas.openxmlformats.org/officeDocument/2006/relationships/image" Target="../media/image201.png"/><Relationship Id="rId154" Type="http://schemas.openxmlformats.org/officeDocument/2006/relationships/customXml" Target="../ink/ink648.xml"/><Relationship Id="rId175" Type="http://schemas.openxmlformats.org/officeDocument/2006/relationships/image" Target="../media/image222.png"/><Relationship Id="rId196" Type="http://schemas.openxmlformats.org/officeDocument/2006/relationships/customXml" Target="../ink/ink669.xml"/><Relationship Id="rId200" Type="http://schemas.openxmlformats.org/officeDocument/2006/relationships/customXml" Target="../ink/ink671.xml"/><Relationship Id="rId16" Type="http://schemas.openxmlformats.org/officeDocument/2006/relationships/customXml" Target="../ink/ink576.xml"/><Relationship Id="rId221" Type="http://schemas.openxmlformats.org/officeDocument/2006/relationships/image" Target="../media/image245.png"/><Relationship Id="rId242" Type="http://schemas.openxmlformats.org/officeDocument/2006/relationships/customXml" Target="../ink/ink692.xml"/><Relationship Id="rId263" Type="http://schemas.openxmlformats.org/officeDocument/2006/relationships/image" Target="../media/image266.png"/><Relationship Id="rId284" Type="http://schemas.openxmlformats.org/officeDocument/2006/relationships/customXml" Target="../ink/ink713.xml"/><Relationship Id="rId319" Type="http://schemas.openxmlformats.org/officeDocument/2006/relationships/image" Target="../media/image294.png"/><Relationship Id="rId37" Type="http://schemas.openxmlformats.org/officeDocument/2006/relationships/customXml" Target="../ink/ink588.xml"/><Relationship Id="rId58" Type="http://schemas.openxmlformats.org/officeDocument/2006/relationships/image" Target="../media/image165.png"/><Relationship Id="rId79" Type="http://schemas.openxmlformats.org/officeDocument/2006/relationships/customXml" Target="../ink/ink609.xml"/><Relationship Id="rId102" Type="http://schemas.openxmlformats.org/officeDocument/2006/relationships/customXml" Target="../ink/ink622.xml"/><Relationship Id="rId123" Type="http://schemas.openxmlformats.org/officeDocument/2006/relationships/image" Target="../media/image196.png"/><Relationship Id="rId144" Type="http://schemas.openxmlformats.org/officeDocument/2006/relationships/customXml" Target="../ink/ink643.xml"/><Relationship Id="rId330" Type="http://schemas.openxmlformats.org/officeDocument/2006/relationships/customXml" Target="../ink/ink736.xml"/><Relationship Id="rId90" Type="http://schemas.openxmlformats.org/officeDocument/2006/relationships/image" Target="../media/image181.png"/><Relationship Id="rId165" Type="http://schemas.openxmlformats.org/officeDocument/2006/relationships/image" Target="../media/image217.png"/><Relationship Id="rId186" Type="http://schemas.openxmlformats.org/officeDocument/2006/relationships/customXml" Target="../ink/ink664.xml"/><Relationship Id="rId211" Type="http://schemas.openxmlformats.org/officeDocument/2006/relationships/image" Target="../media/image240.png"/><Relationship Id="rId232" Type="http://schemas.openxmlformats.org/officeDocument/2006/relationships/customXml" Target="../ink/ink687.xml"/><Relationship Id="rId253" Type="http://schemas.openxmlformats.org/officeDocument/2006/relationships/image" Target="../media/image261.png"/><Relationship Id="rId274" Type="http://schemas.openxmlformats.org/officeDocument/2006/relationships/customXml" Target="../ink/ink708.xml"/><Relationship Id="rId295" Type="http://schemas.openxmlformats.org/officeDocument/2006/relationships/image" Target="../media/image282.png"/><Relationship Id="rId309" Type="http://schemas.openxmlformats.org/officeDocument/2006/relationships/image" Target="../media/image289.png"/><Relationship Id="rId27" Type="http://schemas.openxmlformats.org/officeDocument/2006/relationships/customXml" Target="../ink/ink583.xml"/><Relationship Id="rId48" Type="http://schemas.openxmlformats.org/officeDocument/2006/relationships/image" Target="../media/image160.png"/><Relationship Id="rId69" Type="http://schemas.openxmlformats.org/officeDocument/2006/relationships/customXml" Target="../ink/ink604.xml"/><Relationship Id="rId113" Type="http://schemas.openxmlformats.org/officeDocument/2006/relationships/image" Target="../media/image191.png"/><Relationship Id="rId134" Type="http://schemas.openxmlformats.org/officeDocument/2006/relationships/customXml" Target="../ink/ink638.xml"/><Relationship Id="rId320" Type="http://schemas.openxmlformats.org/officeDocument/2006/relationships/customXml" Target="../ink/ink731.xml"/><Relationship Id="rId80" Type="http://schemas.openxmlformats.org/officeDocument/2006/relationships/image" Target="../media/image176.png"/><Relationship Id="rId155" Type="http://schemas.openxmlformats.org/officeDocument/2006/relationships/image" Target="../media/image212.png"/><Relationship Id="rId176" Type="http://schemas.openxmlformats.org/officeDocument/2006/relationships/customXml" Target="../ink/ink659.xml"/><Relationship Id="rId197" Type="http://schemas.openxmlformats.org/officeDocument/2006/relationships/image" Target="../media/image233.png"/><Relationship Id="rId201" Type="http://schemas.openxmlformats.org/officeDocument/2006/relationships/image" Target="../media/image235.png"/><Relationship Id="rId222" Type="http://schemas.openxmlformats.org/officeDocument/2006/relationships/customXml" Target="../ink/ink682.xml"/><Relationship Id="rId243" Type="http://schemas.openxmlformats.org/officeDocument/2006/relationships/image" Target="../media/image256.png"/><Relationship Id="rId264" Type="http://schemas.openxmlformats.org/officeDocument/2006/relationships/customXml" Target="../ink/ink703.xml"/><Relationship Id="rId285" Type="http://schemas.openxmlformats.org/officeDocument/2006/relationships/image" Target="../media/image277.png"/><Relationship Id="rId17" Type="http://schemas.openxmlformats.org/officeDocument/2006/relationships/customXml" Target="../ink/ink577.xml"/><Relationship Id="rId38" Type="http://schemas.openxmlformats.org/officeDocument/2006/relationships/image" Target="../media/image155.png"/><Relationship Id="rId59" Type="http://schemas.openxmlformats.org/officeDocument/2006/relationships/customXml" Target="../ink/ink599.xml"/><Relationship Id="rId103" Type="http://schemas.openxmlformats.org/officeDocument/2006/relationships/image" Target="../media/image186.png"/><Relationship Id="rId124" Type="http://schemas.openxmlformats.org/officeDocument/2006/relationships/customXml" Target="../ink/ink633.xml"/><Relationship Id="rId310" Type="http://schemas.openxmlformats.org/officeDocument/2006/relationships/customXml" Target="../ink/ink726.xml"/><Relationship Id="rId70" Type="http://schemas.openxmlformats.org/officeDocument/2006/relationships/image" Target="../media/image171.png"/><Relationship Id="rId91" Type="http://schemas.openxmlformats.org/officeDocument/2006/relationships/customXml" Target="../ink/ink615.xml"/><Relationship Id="rId145" Type="http://schemas.openxmlformats.org/officeDocument/2006/relationships/image" Target="../media/image207.png"/><Relationship Id="rId166" Type="http://schemas.openxmlformats.org/officeDocument/2006/relationships/customXml" Target="../ink/ink654.xml"/><Relationship Id="rId187" Type="http://schemas.openxmlformats.org/officeDocument/2006/relationships/image" Target="../media/image228.png"/><Relationship Id="rId331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677.xml"/><Relationship Id="rId233" Type="http://schemas.openxmlformats.org/officeDocument/2006/relationships/image" Target="../media/image251.png"/><Relationship Id="rId254" Type="http://schemas.openxmlformats.org/officeDocument/2006/relationships/customXml" Target="../ink/ink698.xml"/><Relationship Id="rId28" Type="http://schemas.openxmlformats.org/officeDocument/2006/relationships/image" Target="../media/image150.png"/><Relationship Id="rId49" Type="http://schemas.openxmlformats.org/officeDocument/2006/relationships/customXml" Target="../ink/ink594.xml"/><Relationship Id="rId114" Type="http://schemas.openxmlformats.org/officeDocument/2006/relationships/customXml" Target="../ink/ink628.xml"/><Relationship Id="rId275" Type="http://schemas.openxmlformats.org/officeDocument/2006/relationships/image" Target="../media/image272.png"/><Relationship Id="rId296" Type="http://schemas.openxmlformats.org/officeDocument/2006/relationships/customXml" Target="../ink/ink719.xml"/><Relationship Id="rId300" Type="http://schemas.openxmlformats.org/officeDocument/2006/relationships/customXml" Target="../ink/ink721.xml"/><Relationship Id="rId60" Type="http://schemas.openxmlformats.org/officeDocument/2006/relationships/image" Target="../media/image166.png"/><Relationship Id="rId81" Type="http://schemas.openxmlformats.org/officeDocument/2006/relationships/customXml" Target="../ink/ink610.xml"/><Relationship Id="rId135" Type="http://schemas.openxmlformats.org/officeDocument/2006/relationships/image" Target="../media/image202.png"/><Relationship Id="rId156" Type="http://schemas.openxmlformats.org/officeDocument/2006/relationships/customXml" Target="../ink/ink649.xml"/><Relationship Id="rId177" Type="http://schemas.openxmlformats.org/officeDocument/2006/relationships/image" Target="../media/image223.png"/><Relationship Id="rId198" Type="http://schemas.openxmlformats.org/officeDocument/2006/relationships/customXml" Target="../ink/ink670.xml"/><Relationship Id="rId321" Type="http://schemas.openxmlformats.org/officeDocument/2006/relationships/image" Target="../media/image295.png"/><Relationship Id="rId202" Type="http://schemas.openxmlformats.org/officeDocument/2006/relationships/customXml" Target="../ink/ink672.xml"/><Relationship Id="rId223" Type="http://schemas.openxmlformats.org/officeDocument/2006/relationships/image" Target="../media/image246.png"/><Relationship Id="rId244" Type="http://schemas.openxmlformats.org/officeDocument/2006/relationships/customXml" Target="../ink/ink693.xml"/><Relationship Id="rId18" Type="http://schemas.openxmlformats.org/officeDocument/2006/relationships/customXml" Target="../ink/ink578.xml"/><Relationship Id="rId39" Type="http://schemas.openxmlformats.org/officeDocument/2006/relationships/customXml" Target="../ink/ink589.xml"/><Relationship Id="rId265" Type="http://schemas.openxmlformats.org/officeDocument/2006/relationships/image" Target="../media/image267.png"/><Relationship Id="rId286" Type="http://schemas.openxmlformats.org/officeDocument/2006/relationships/customXml" Target="../ink/ink714.xml"/><Relationship Id="rId50" Type="http://schemas.openxmlformats.org/officeDocument/2006/relationships/image" Target="../media/image161.png"/><Relationship Id="rId104" Type="http://schemas.openxmlformats.org/officeDocument/2006/relationships/customXml" Target="../ink/ink623.xml"/><Relationship Id="rId125" Type="http://schemas.openxmlformats.org/officeDocument/2006/relationships/image" Target="../media/image197.png"/><Relationship Id="rId146" Type="http://schemas.openxmlformats.org/officeDocument/2006/relationships/customXml" Target="../ink/ink644.xml"/><Relationship Id="rId167" Type="http://schemas.openxmlformats.org/officeDocument/2006/relationships/image" Target="../media/image218.png"/><Relationship Id="rId188" Type="http://schemas.openxmlformats.org/officeDocument/2006/relationships/customXml" Target="../ink/ink665.xml"/><Relationship Id="rId311" Type="http://schemas.openxmlformats.org/officeDocument/2006/relationships/image" Target="../media/image290.png"/><Relationship Id="rId71" Type="http://schemas.openxmlformats.org/officeDocument/2006/relationships/customXml" Target="../ink/ink605.xml"/><Relationship Id="rId92" Type="http://schemas.openxmlformats.org/officeDocument/2006/relationships/customXml" Target="../ink/ink616.xml"/><Relationship Id="rId213" Type="http://schemas.openxmlformats.org/officeDocument/2006/relationships/image" Target="../media/image241.png"/><Relationship Id="rId234" Type="http://schemas.openxmlformats.org/officeDocument/2006/relationships/customXml" Target="../ink/ink688.xml"/><Relationship Id="rId2" Type="http://schemas.openxmlformats.org/officeDocument/2006/relationships/customXml" Target="../ink/ink569.xml"/><Relationship Id="rId29" Type="http://schemas.openxmlformats.org/officeDocument/2006/relationships/customXml" Target="../ink/ink584.xml"/><Relationship Id="rId255" Type="http://schemas.openxmlformats.org/officeDocument/2006/relationships/image" Target="../media/image262.png"/><Relationship Id="rId276" Type="http://schemas.openxmlformats.org/officeDocument/2006/relationships/customXml" Target="../ink/ink709.xml"/><Relationship Id="rId297" Type="http://schemas.openxmlformats.org/officeDocument/2006/relationships/image" Target="../media/image283.png"/><Relationship Id="rId40" Type="http://schemas.openxmlformats.org/officeDocument/2006/relationships/image" Target="../media/image156.png"/><Relationship Id="rId115" Type="http://schemas.openxmlformats.org/officeDocument/2006/relationships/image" Target="../media/image192.png"/><Relationship Id="rId136" Type="http://schemas.openxmlformats.org/officeDocument/2006/relationships/customXml" Target="../ink/ink639.xml"/><Relationship Id="rId157" Type="http://schemas.openxmlformats.org/officeDocument/2006/relationships/image" Target="../media/image213.png"/><Relationship Id="rId178" Type="http://schemas.openxmlformats.org/officeDocument/2006/relationships/customXml" Target="../ink/ink660.xml"/><Relationship Id="rId301" Type="http://schemas.openxmlformats.org/officeDocument/2006/relationships/image" Target="../media/image285.png"/><Relationship Id="rId322" Type="http://schemas.openxmlformats.org/officeDocument/2006/relationships/customXml" Target="../ink/ink732.xml"/><Relationship Id="rId61" Type="http://schemas.openxmlformats.org/officeDocument/2006/relationships/customXml" Target="../ink/ink600.xml"/><Relationship Id="rId82" Type="http://schemas.openxmlformats.org/officeDocument/2006/relationships/image" Target="../media/image177.png"/><Relationship Id="rId199" Type="http://schemas.openxmlformats.org/officeDocument/2006/relationships/image" Target="../media/image234.png"/><Relationship Id="rId203" Type="http://schemas.openxmlformats.org/officeDocument/2006/relationships/image" Target="../media/image236.png"/><Relationship Id="rId19" Type="http://schemas.openxmlformats.org/officeDocument/2006/relationships/customXml" Target="../ink/ink579.xml"/><Relationship Id="rId224" Type="http://schemas.openxmlformats.org/officeDocument/2006/relationships/customXml" Target="../ink/ink683.xml"/><Relationship Id="rId245" Type="http://schemas.openxmlformats.org/officeDocument/2006/relationships/image" Target="../media/image257.png"/><Relationship Id="rId266" Type="http://schemas.openxmlformats.org/officeDocument/2006/relationships/customXml" Target="../ink/ink704.xml"/><Relationship Id="rId287" Type="http://schemas.openxmlformats.org/officeDocument/2006/relationships/image" Target="../media/image278.png"/><Relationship Id="rId30" Type="http://schemas.openxmlformats.org/officeDocument/2006/relationships/image" Target="../media/image151.png"/><Relationship Id="rId105" Type="http://schemas.openxmlformats.org/officeDocument/2006/relationships/image" Target="../media/image187.png"/><Relationship Id="rId126" Type="http://schemas.openxmlformats.org/officeDocument/2006/relationships/customXml" Target="../ink/ink634.xml"/><Relationship Id="rId147" Type="http://schemas.openxmlformats.org/officeDocument/2006/relationships/image" Target="../media/image208.png"/><Relationship Id="rId168" Type="http://schemas.openxmlformats.org/officeDocument/2006/relationships/customXml" Target="../ink/ink655.xml"/><Relationship Id="rId312" Type="http://schemas.openxmlformats.org/officeDocument/2006/relationships/customXml" Target="../ink/ink727.xml"/><Relationship Id="rId51" Type="http://schemas.openxmlformats.org/officeDocument/2006/relationships/customXml" Target="../ink/ink595.xml"/><Relationship Id="rId72" Type="http://schemas.openxmlformats.org/officeDocument/2006/relationships/image" Target="../media/image172.png"/><Relationship Id="rId93" Type="http://schemas.openxmlformats.org/officeDocument/2006/relationships/customXml" Target="../ink/ink617.xml"/><Relationship Id="rId189" Type="http://schemas.openxmlformats.org/officeDocument/2006/relationships/image" Target="../media/image229.png"/><Relationship Id="rId3" Type="http://schemas.openxmlformats.org/officeDocument/2006/relationships/image" Target="../media/image140.png"/><Relationship Id="rId214" Type="http://schemas.openxmlformats.org/officeDocument/2006/relationships/customXml" Target="../ink/ink678.xml"/><Relationship Id="rId235" Type="http://schemas.openxmlformats.org/officeDocument/2006/relationships/image" Target="../media/image252.png"/><Relationship Id="rId256" Type="http://schemas.openxmlformats.org/officeDocument/2006/relationships/customXml" Target="../ink/ink699.xml"/><Relationship Id="rId277" Type="http://schemas.openxmlformats.org/officeDocument/2006/relationships/image" Target="../media/image273.png"/><Relationship Id="rId298" Type="http://schemas.openxmlformats.org/officeDocument/2006/relationships/customXml" Target="../ink/ink720.xml"/><Relationship Id="rId116" Type="http://schemas.openxmlformats.org/officeDocument/2006/relationships/customXml" Target="../ink/ink629.xml"/><Relationship Id="rId137" Type="http://schemas.openxmlformats.org/officeDocument/2006/relationships/image" Target="../media/image203.png"/><Relationship Id="rId158" Type="http://schemas.openxmlformats.org/officeDocument/2006/relationships/customXml" Target="../ink/ink650.xml"/><Relationship Id="rId302" Type="http://schemas.openxmlformats.org/officeDocument/2006/relationships/customXml" Target="../ink/ink722.xml"/><Relationship Id="rId323" Type="http://schemas.openxmlformats.org/officeDocument/2006/relationships/image" Target="../media/image296.png"/><Relationship Id="rId20" Type="http://schemas.openxmlformats.org/officeDocument/2006/relationships/image" Target="../media/image146.png"/><Relationship Id="rId41" Type="http://schemas.openxmlformats.org/officeDocument/2006/relationships/customXml" Target="../ink/ink590.xml"/><Relationship Id="rId62" Type="http://schemas.openxmlformats.org/officeDocument/2006/relationships/image" Target="../media/image167.png"/><Relationship Id="rId83" Type="http://schemas.openxmlformats.org/officeDocument/2006/relationships/customXml" Target="../ink/ink611.xml"/><Relationship Id="rId179" Type="http://schemas.openxmlformats.org/officeDocument/2006/relationships/image" Target="../media/image224.png"/><Relationship Id="rId190" Type="http://schemas.openxmlformats.org/officeDocument/2006/relationships/customXml" Target="../ink/ink666.xml"/><Relationship Id="rId204" Type="http://schemas.openxmlformats.org/officeDocument/2006/relationships/customXml" Target="../ink/ink673.xml"/><Relationship Id="rId225" Type="http://schemas.openxmlformats.org/officeDocument/2006/relationships/image" Target="../media/image247.png"/><Relationship Id="rId246" Type="http://schemas.openxmlformats.org/officeDocument/2006/relationships/customXml" Target="../ink/ink694.xml"/><Relationship Id="rId267" Type="http://schemas.openxmlformats.org/officeDocument/2006/relationships/image" Target="../media/image268.png"/><Relationship Id="rId288" Type="http://schemas.openxmlformats.org/officeDocument/2006/relationships/customXml" Target="../ink/ink715.xml"/><Relationship Id="rId106" Type="http://schemas.openxmlformats.org/officeDocument/2006/relationships/customXml" Target="../ink/ink624.xml"/><Relationship Id="rId127" Type="http://schemas.openxmlformats.org/officeDocument/2006/relationships/image" Target="../media/image198.png"/><Relationship Id="rId313" Type="http://schemas.openxmlformats.org/officeDocument/2006/relationships/image" Target="../media/image291.png"/><Relationship Id="rId10" Type="http://schemas.openxmlformats.org/officeDocument/2006/relationships/customXml" Target="../ink/ink573.xml"/><Relationship Id="rId31" Type="http://schemas.openxmlformats.org/officeDocument/2006/relationships/customXml" Target="../ink/ink585.xml"/><Relationship Id="rId52" Type="http://schemas.openxmlformats.org/officeDocument/2006/relationships/image" Target="../media/image162.png"/><Relationship Id="rId73" Type="http://schemas.openxmlformats.org/officeDocument/2006/relationships/customXml" Target="../ink/ink606.xml"/><Relationship Id="rId94" Type="http://schemas.openxmlformats.org/officeDocument/2006/relationships/customXml" Target="../ink/ink618.xml"/><Relationship Id="rId148" Type="http://schemas.openxmlformats.org/officeDocument/2006/relationships/customXml" Target="../ink/ink645.xml"/><Relationship Id="rId169" Type="http://schemas.openxmlformats.org/officeDocument/2006/relationships/image" Target="../media/image219.png"/><Relationship Id="rId4" Type="http://schemas.openxmlformats.org/officeDocument/2006/relationships/customXml" Target="../ink/ink570.xml"/><Relationship Id="rId180" Type="http://schemas.openxmlformats.org/officeDocument/2006/relationships/customXml" Target="../ink/ink661.xml"/><Relationship Id="rId215" Type="http://schemas.openxmlformats.org/officeDocument/2006/relationships/image" Target="../media/image242.png"/><Relationship Id="rId236" Type="http://schemas.openxmlformats.org/officeDocument/2006/relationships/customXml" Target="../ink/ink689.xml"/><Relationship Id="rId257" Type="http://schemas.openxmlformats.org/officeDocument/2006/relationships/image" Target="../media/image263.png"/><Relationship Id="rId278" Type="http://schemas.openxmlformats.org/officeDocument/2006/relationships/customXml" Target="../ink/ink710.xml"/><Relationship Id="rId303" Type="http://schemas.openxmlformats.org/officeDocument/2006/relationships/image" Target="../media/image286.png"/><Relationship Id="rId42" Type="http://schemas.openxmlformats.org/officeDocument/2006/relationships/image" Target="../media/image157.png"/><Relationship Id="rId84" Type="http://schemas.openxmlformats.org/officeDocument/2006/relationships/image" Target="../media/image178.png"/><Relationship Id="rId138" Type="http://schemas.openxmlformats.org/officeDocument/2006/relationships/customXml" Target="../ink/ink640.xml"/><Relationship Id="rId191" Type="http://schemas.openxmlformats.org/officeDocument/2006/relationships/image" Target="../media/image230.png"/><Relationship Id="rId205" Type="http://schemas.openxmlformats.org/officeDocument/2006/relationships/image" Target="../media/image237.png"/><Relationship Id="rId247" Type="http://schemas.openxmlformats.org/officeDocument/2006/relationships/image" Target="../media/image258.png"/><Relationship Id="rId107" Type="http://schemas.openxmlformats.org/officeDocument/2006/relationships/image" Target="../media/image188.png"/><Relationship Id="rId289" Type="http://schemas.openxmlformats.org/officeDocument/2006/relationships/image" Target="../media/image279.png"/><Relationship Id="rId11" Type="http://schemas.openxmlformats.org/officeDocument/2006/relationships/image" Target="../media/image144.png"/><Relationship Id="rId53" Type="http://schemas.openxmlformats.org/officeDocument/2006/relationships/customXml" Target="../ink/ink596.xml"/><Relationship Id="rId149" Type="http://schemas.openxmlformats.org/officeDocument/2006/relationships/image" Target="../media/image209.png"/><Relationship Id="rId314" Type="http://schemas.openxmlformats.org/officeDocument/2006/relationships/customXml" Target="../ink/ink728.xml"/><Relationship Id="rId95" Type="http://schemas.openxmlformats.org/officeDocument/2006/relationships/image" Target="../media/image182.png"/><Relationship Id="rId160" Type="http://schemas.openxmlformats.org/officeDocument/2006/relationships/customXml" Target="../ink/ink651.xml"/><Relationship Id="rId216" Type="http://schemas.openxmlformats.org/officeDocument/2006/relationships/customXml" Target="../ink/ink679.xml"/><Relationship Id="rId258" Type="http://schemas.openxmlformats.org/officeDocument/2006/relationships/customXml" Target="../ink/ink700.xml"/><Relationship Id="rId22" Type="http://schemas.openxmlformats.org/officeDocument/2006/relationships/image" Target="../media/image147.png"/><Relationship Id="rId64" Type="http://schemas.openxmlformats.org/officeDocument/2006/relationships/image" Target="../media/image168.png"/><Relationship Id="rId118" Type="http://schemas.openxmlformats.org/officeDocument/2006/relationships/customXml" Target="../ink/ink630.xml"/><Relationship Id="rId325" Type="http://schemas.openxmlformats.org/officeDocument/2006/relationships/image" Target="../media/image297.png"/><Relationship Id="rId171" Type="http://schemas.openxmlformats.org/officeDocument/2006/relationships/image" Target="../media/image220.png"/><Relationship Id="rId227" Type="http://schemas.openxmlformats.org/officeDocument/2006/relationships/image" Target="../media/image248.png"/><Relationship Id="rId269" Type="http://schemas.openxmlformats.org/officeDocument/2006/relationships/image" Target="../media/image269.png"/><Relationship Id="rId33" Type="http://schemas.openxmlformats.org/officeDocument/2006/relationships/customXml" Target="../ink/ink586.xml"/><Relationship Id="rId129" Type="http://schemas.openxmlformats.org/officeDocument/2006/relationships/image" Target="../media/image199.png"/><Relationship Id="rId280" Type="http://schemas.openxmlformats.org/officeDocument/2006/relationships/customXml" Target="../ink/ink711.xml"/><Relationship Id="rId75" Type="http://schemas.openxmlformats.org/officeDocument/2006/relationships/customXml" Target="../ink/ink607.xml"/><Relationship Id="rId140" Type="http://schemas.openxmlformats.org/officeDocument/2006/relationships/customXml" Target="../ink/ink641.xml"/><Relationship Id="rId182" Type="http://schemas.openxmlformats.org/officeDocument/2006/relationships/customXml" Target="../ink/ink662.xml"/><Relationship Id="rId6" Type="http://schemas.openxmlformats.org/officeDocument/2006/relationships/customXml" Target="../ink/ink571.xml"/><Relationship Id="rId238" Type="http://schemas.openxmlformats.org/officeDocument/2006/relationships/customXml" Target="../ink/ink690.xml"/><Relationship Id="rId291" Type="http://schemas.openxmlformats.org/officeDocument/2006/relationships/image" Target="../media/image280.png"/><Relationship Id="rId305" Type="http://schemas.openxmlformats.org/officeDocument/2006/relationships/image" Target="../media/image287.png"/><Relationship Id="rId44" Type="http://schemas.openxmlformats.org/officeDocument/2006/relationships/image" Target="../media/image158.png"/><Relationship Id="rId86" Type="http://schemas.openxmlformats.org/officeDocument/2006/relationships/image" Target="../media/image179.png"/><Relationship Id="rId151" Type="http://schemas.openxmlformats.org/officeDocument/2006/relationships/image" Target="../media/image210.png"/><Relationship Id="rId193" Type="http://schemas.openxmlformats.org/officeDocument/2006/relationships/image" Target="../media/image231.png"/><Relationship Id="rId207" Type="http://schemas.openxmlformats.org/officeDocument/2006/relationships/image" Target="../media/image238.png"/><Relationship Id="rId249" Type="http://schemas.openxmlformats.org/officeDocument/2006/relationships/image" Target="../media/image259.png"/><Relationship Id="rId13" Type="http://schemas.openxmlformats.org/officeDocument/2006/relationships/image" Target="../media/image145.png"/><Relationship Id="rId109" Type="http://schemas.openxmlformats.org/officeDocument/2006/relationships/image" Target="../media/image189.png"/><Relationship Id="rId260" Type="http://schemas.openxmlformats.org/officeDocument/2006/relationships/customXml" Target="../ink/ink701.xml"/><Relationship Id="rId316" Type="http://schemas.openxmlformats.org/officeDocument/2006/relationships/customXml" Target="../ink/ink729.xml"/><Relationship Id="rId55" Type="http://schemas.openxmlformats.org/officeDocument/2006/relationships/customXml" Target="../ink/ink597.xml"/><Relationship Id="rId97" Type="http://schemas.openxmlformats.org/officeDocument/2006/relationships/image" Target="../media/image183.png"/><Relationship Id="rId120" Type="http://schemas.openxmlformats.org/officeDocument/2006/relationships/customXml" Target="../ink/ink631.xml"/><Relationship Id="rId162" Type="http://schemas.openxmlformats.org/officeDocument/2006/relationships/customXml" Target="../ink/ink652.xml"/><Relationship Id="rId218" Type="http://schemas.openxmlformats.org/officeDocument/2006/relationships/customXml" Target="../ink/ink68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4.png"/><Relationship Id="rId299" Type="http://schemas.openxmlformats.org/officeDocument/2006/relationships/image" Target="../media/image285.png"/><Relationship Id="rId21" Type="http://schemas.openxmlformats.org/officeDocument/2006/relationships/customXml" Target="../ink/ink748.xml"/><Relationship Id="rId63" Type="http://schemas.openxmlformats.org/officeDocument/2006/relationships/customXml" Target="../ink/ink769.xml"/><Relationship Id="rId159" Type="http://schemas.openxmlformats.org/officeDocument/2006/relationships/image" Target="../media/image215.png"/><Relationship Id="rId324" Type="http://schemas.openxmlformats.org/officeDocument/2006/relationships/customXml" Target="../ink/ink901.xml"/><Relationship Id="rId170" Type="http://schemas.openxmlformats.org/officeDocument/2006/relationships/customXml" Target="../ink/ink824.xml"/><Relationship Id="rId226" Type="http://schemas.openxmlformats.org/officeDocument/2006/relationships/customXml" Target="../ink/ink852.xml"/><Relationship Id="rId268" Type="http://schemas.openxmlformats.org/officeDocument/2006/relationships/customXml" Target="../ink/ink873.xml"/><Relationship Id="rId32" Type="http://schemas.openxmlformats.org/officeDocument/2006/relationships/image" Target="../media/image153.png"/><Relationship Id="rId74" Type="http://schemas.openxmlformats.org/officeDocument/2006/relationships/image" Target="../media/image174.png"/><Relationship Id="rId128" Type="http://schemas.openxmlformats.org/officeDocument/2006/relationships/customXml" Target="../ink/ink803.xml"/><Relationship Id="rId5" Type="http://schemas.openxmlformats.org/officeDocument/2006/relationships/image" Target="../media/image142.png"/><Relationship Id="rId181" Type="http://schemas.openxmlformats.org/officeDocument/2006/relationships/image" Target="../media/image226.png"/><Relationship Id="rId237" Type="http://schemas.openxmlformats.org/officeDocument/2006/relationships/image" Target="../media/image254.png"/><Relationship Id="rId279" Type="http://schemas.openxmlformats.org/officeDocument/2006/relationships/image" Target="../media/image275.png"/><Relationship Id="rId43" Type="http://schemas.openxmlformats.org/officeDocument/2006/relationships/customXml" Target="../ink/ink759.xml"/><Relationship Id="rId139" Type="http://schemas.openxmlformats.org/officeDocument/2006/relationships/image" Target="../media/image205.png"/><Relationship Id="rId290" Type="http://schemas.openxmlformats.org/officeDocument/2006/relationships/customXml" Target="../ink/ink884.xml"/><Relationship Id="rId304" Type="http://schemas.openxmlformats.org/officeDocument/2006/relationships/customXml" Target="../ink/ink891.xml"/><Relationship Id="rId85" Type="http://schemas.openxmlformats.org/officeDocument/2006/relationships/customXml" Target="../ink/ink780.xml"/><Relationship Id="rId150" Type="http://schemas.openxmlformats.org/officeDocument/2006/relationships/customXml" Target="../ink/ink814.xml"/><Relationship Id="rId192" Type="http://schemas.openxmlformats.org/officeDocument/2006/relationships/customXml" Target="../ink/ink835.xml"/><Relationship Id="rId206" Type="http://schemas.openxmlformats.org/officeDocument/2006/relationships/customXml" Target="../ink/ink842.xml"/><Relationship Id="rId248" Type="http://schemas.openxmlformats.org/officeDocument/2006/relationships/customXml" Target="../ink/ink863.xml"/><Relationship Id="rId12" Type="http://schemas.openxmlformats.org/officeDocument/2006/relationships/image" Target="../media/image136.png"/><Relationship Id="rId108" Type="http://schemas.openxmlformats.org/officeDocument/2006/relationships/customXml" Target="../ink/ink793.xml"/><Relationship Id="rId315" Type="http://schemas.openxmlformats.org/officeDocument/2006/relationships/image" Target="../media/image293.png"/><Relationship Id="rId54" Type="http://schemas.openxmlformats.org/officeDocument/2006/relationships/image" Target="../media/image164.png"/><Relationship Id="rId96" Type="http://schemas.openxmlformats.org/officeDocument/2006/relationships/customXml" Target="../ink/ink787.xml"/><Relationship Id="rId161" Type="http://schemas.openxmlformats.org/officeDocument/2006/relationships/image" Target="../media/image216.png"/><Relationship Id="rId217" Type="http://schemas.openxmlformats.org/officeDocument/2006/relationships/image" Target="../media/image244.png"/><Relationship Id="rId259" Type="http://schemas.openxmlformats.org/officeDocument/2006/relationships/image" Target="../media/image265.png"/><Relationship Id="rId23" Type="http://schemas.openxmlformats.org/officeDocument/2006/relationships/customXml" Target="../ink/ink749.xml"/><Relationship Id="rId119" Type="http://schemas.openxmlformats.org/officeDocument/2006/relationships/image" Target="../media/image195.png"/><Relationship Id="rId270" Type="http://schemas.openxmlformats.org/officeDocument/2006/relationships/customXml" Target="../ink/ink874.xml"/><Relationship Id="rId326" Type="http://schemas.openxmlformats.org/officeDocument/2006/relationships/customXml" Target="../ink/ink902.xml"/><Relationship Id="rId65" Type="http://schemas.openxmlformats.org/officeDocument/2006/relationships/customXml" Target="../ink/ink770.xml"/><Relationship Id="rId130" Type="http://schemas.openxmlformats.org/officeDocument/2006/relationships/customXml" Target="../ink/ink804.xml"/><Relationship Id="rId172" Type="http://schemas.openxmlformats.org/officeDocument/2006/relationships/customXml" Target="../ink/ink825.xml"/><Relationship Id="rId228" Type="http://schemas.openxmlformats.org/officeDocument/2006/relationships/customXml" Target="../ink/ink853.xml"/><Relationship Id="rId281" Type="http://schemas.openxmlformats.org/officeDocument/2006/relationships/image" Target="../media/image276.png"/><Relationship Id="rId34" Type="http://schemas.openxmlformats.org/officeDocument/2006/relationships/image" Target="../media/image154.png"/><Relationship Id="rId76" Type="http://schemas.openxmlformats.org/officeDocument/2006/relationships/image" Target="../media/image175.png"/><Relationship Id="rId141" Type="http://schemas.openxmlformats.org/officeDocument/2006/relationships/image" Target="../media/image206.png"/><Relationship Id="rId7" Type="http://schemas.openxmlformats.org/officeDocument/2006/relationships/image" Target="../media/image143.png"/><Relationship Id="rId183" Type="http://schemas.openxmlformats.org/officeDocument/2006/relationships/image" Target="../media/image227.png"/><Relationship Id="rId239" Type="http://schemas.openxmlformats.org/officeDocument/2006/relationships/image" Target="../media/image255.png"/><Relationship Id="rId250" Type="http://schemas.openxmlformats.org/officeDocument/2006/relationships/customXml" Target="../ink/ink864.xml"/><Relationship Id="rId292" Type="http://schemas.openxmlformats.org/officeDocument/2006/relationships/customXml" Target="../ink/ink885.xml"/><Relationship Id="rId306" Type="http://schemas.openxmlformats.org/officeDocument/2006/relationships/customXml" Target="../ink/ink892.xml"/><Relationship Id="rId24" Type="http://schemas.openxmlformats.org/officeDocument/2006/relationships/image" Target="../media/image149.png"/><Relationship Id="rId45" Type="http://schemas.openxmlformats.org/officeDocument/2006/relationships/customXml" Target="../ink/ink760.xml"/><Relationship Id="rId66" Type="http://schemas.openxmlformats.org/officeDocument/2006/relationships/image" Target="../media/image170.png"/><Relationship Id="rId87" Type="http://schemas.openxmlformats.org/officeDocument/2006/relationships/customXml" Target="../ink/ink781.xml"/><Relationship Id="rId110" Type="http://schemas.openxmlformats.org/officeDocument/2006/relationships/customXml" Target="../ink/ink794.xml"/><Relationship Id="rId131" Type="http://schemas.openxmlformats.org/officeDocument/2006/relationships/image" Target="../media/image201.png"/><Relationship Id="rId327" Type="http://schemas.openxmlformats.org/officeDocument/2006/relationships/image" Target="../media/image299.png"/><Relationship Id="rId152" Type="http://schemas.openxmlformats.org/officeDocument/2006/relationships/customXml" Target="../ink/ink815.xml"/><Relationship Id="rId173" Type="http://schemas.openxmlformats.org/officeDocument/2006/relationships/image" Target="../media/image222.png"/><Relationship Id="rId194" Type="http://schemas.openxmlformats.org/officeDocument/2006/relationships/customXml" Target="../ink/ink836.xml"/><Relationship Id="rId208" Type="http://schemas.openxmlformats.org/officeDocument/2006/relationships/customXml" Target="../ink/ink843.xml"/><Relationship Id="rId229" Type="http://schemas.openxmlformats.org/officeDocument/2006/relationships/image" Target="../media/image250.png"/><Relationship Id="rId240" Type="http://schemas.openxmlformats.org/officeDocument/2006/relationships/customXml" Target="../ink/ink859.xml"/><Relationship Id="rId261" Type="http://schemas.openxmlformats.org/officeDocument/2006/relationships/image" Target="../media/image266.png"/><Relationship Id="rId14" Type="http://schemas.openxmlformats.org/officeDocument/2006/relationships/customXml" Target="../ink/ink743.xml"/><Relationship Id="rId35" Type="http://schemas.openxmlformats.org/officeDocument/2006/relationships/customXml" Target="../ink/ink755.xml"/><Relationship Id="rId56" Type="http://schemas.openxmlformats.org/officeDocument/2006/relationships/image" Target="../media/image165.png"/><Relationship Id="rId77" Type="http://schemas.openxmlformats.org/officeDocument/2006/relationships/customXml" Target="../ink/ink776.xml"/><Relationship Id="rId100" Type="http://schemas.openxmlformats.org/officeDocument/2006/relationships/customXml" Target="../ink/ink789.xml"/><Relationship Id="rId282" Type="http://schemas.openxmlformats.org/officeDocument/2006/relationships/customXml" Target="../ink/ink880.xml"/><Relationship Id="rId317" Type="http://schemas.openxmlformats.org/officeDocument/2006/relationships/image" Target="../media/image294.png"/><Relationship Id="rId8" Type="http://schemas.openxmlformats.org/officeDocument/2006/relationships/customXml" Target="../ink/ink740.xml"/><Relationship Id="rId98" Type="http://schemas.openxmlformats.org/officeDocument/2006/relationships/customXml" Target="../ink/ink788.xml"/><Relationship Id="rId121" Type="http://schemas.openxmlformats.org/officeDocument/2006/relationships/image" Target="../media/image196.png"/><Relationship Id="rId142" Type="http://schemas.openxmlformats.org/officeDocument/2006/relationships/customXml" Target="../ink/ink810.xml"/><Relationship Id="rId163" Type="http://schemas.openxmlformats.org/officeDocument/2006/relationships/image" Target="../media/image217.png"/><Relationship Id="rId184" Type="http://schemas.openxmlformats.org/officeDocument/2006/relationships/customXml" Target="../ink/ink831.xml"/><Relationship Id="rId219" Type="http://schemas.openxmlformats.org/officeDocument/2006/relationships/image" Target="../media/image245.png"/><Relationship Id="rId230" Type="http://schemas.openxmlformats.org/officeDocument/2006/relationships/customXml" Target="../ink/ink854.xml"/><Relationship Id="rId251" Type="http://schemas.openxmlformats.org/officeDocument/2006/relationships/image" Target="../media/image261.png"/><Relationship Id="rId25" Type="http://schemas.openxmlformats.org/officeDocument/2006/relationships/customXml" Target="../ink/ink750.xml"/><Relationship Id="rId46" Type="http://schemas.openxmlformats.org/officeDocument/2006/relationships/image" Target="../media/image160.png"/><Relationship Id="rId67" Type="http://schemas.openxmlformats.org/officeDocument/2006/relationships/customXml" Target="../ink/ink771.xml"/><Relationship Id="rId272" Type="http://schemas.openxmlformats.org/officeDocument/2006/relationships/customXml" Target="../ink/ink875.xml"/><Relationship Id="rId293" Type="http://schemas.openxmlformats.org/officeDocument/2006/relationships/image" Target="../media/image282.png"/><Relationship Id="rId307" Type="http://schemas.openxmlformats.org/officeDocument/2006/relationships/image" Target="../media/image289.png"/><Relationship Id="rId328" Type="http://schemas.openxmlformats.org/officeDocument/2006/relationships/customXml" Target="../ink/ink903.xml"/><Relationship Id="rId88" Type="http://schemas.openxmlformats.org/officeDocument/2006/relationships/image" Target="../media/image181.png"/><Relationship Id="rId111" Type="http://schemas.openxmlformats.org/officeDocument/2006/relationships/image" Target="../media/image191.png"/><Relationship Id="rId132" Type="http://schemas.openxmlformats.org/officeDocument/2006/relationships/customXml" Target="../ink/ink805.xml"/><Relationship Id="rId153" Type="http://schemas.openxmlformats.org/officeDocument/2006/relationships/image" Target="../media/image212.png"/><Relationship Id="rId174" Type="http://schemas.openxmlformats.org/officeDocument/2006/relationships/customXml" Target="../ink/ink826.xml"/><Relationship Id="rId195" Type="http://schemas.openxmlformats.org/officeDocument/2006/relationships/image" Target="../media/image233.png"/><Relationship Id="rId209" Type="http://schemas.openxmlformats.org/officeDocument/2006/relationships/image" Target="../media/image240.png"/><Relationship Id="rId220" Type="http://schemas.openxmlformats.org/officeDocument/2006/relationships/customXml" Target="../ink/ink849.xml"/><Relationship Id="rId241" Type="http://schemas.openxmlformats.org/officeDocument/2006/relationships/image" Target="../media/image256.png"/><Relationship Id="rId15" Type="http://schemas.openxmlformats.org/officeDocument/2006/relationships/customXml" Target="../ink/ink744.xml"/><Relationship Id="rId36" Type="http://schemas.openxmlformats.org/officeDocument/2006/relationships/image" Target="../media/image155.png"/><Relationship Id="rId57" Type="http://schemas.openxmlformats.org/officeDocument/2006/relationships/customXml" Target="../ink/ink766.xml"/><Relationship Id="rId262" Type="http://schemas.openxmlformats.org/officeDocument/2006/relationships/customXml" Target="../ink/ink870.xml"/><Relationship Id="rId283" Type="http://schemas.openxmlformats.org/officeDocument/2006/relationships/image" Target="../media/image277.png"/><Relationship Id="rId318" Type="http://schemas.openxmlformats.org/officeDocument/2006/relationships/customXml" Target="../ink/ink898.xml"/><Relationship Id="rId78" Type="http://schemas.openxmlformats.org/officeDocument/2006/relationships/image" Target="../media/image176.png"/><Relationship Id="rId99" Type="http://schemas.openxmlformats.org/officeDocument/2006/relationships/image" Target="../media/image185.png"/><Relationship Id="rId101" Type="http://schemas.openxmlformats.org/officeDocument/2006/relationships/image" Target="../media/image186.png"/><Relationship Id="rId122" Type="http://schemas.openxmlformats.org/officeDocument/2006/relationships/customXml" Target="../ink/ink800.xml"/><Relationship Id="rId143" Type="http://schemas.openxmlformats.org/officeDocument/2006/relationships/image" Target="../media/image207.png"/><Relationship Id="rId164" Type="http://schemas.openxmlformats.org/officeDocument/2006/relationships/customXml" Target="../ink/ink821.xml"/><Relationship Id="rId185" Type="http://schemas.openxmlformats.org/officeDocument/2006/relationships/image" Target="../media/image228.png"/><Relationship Id="rId9" Type="http://schemas.openxmlformats.org/officeDocument/2006/relationships/image" Target="../media/image144.png"/><Relationship Id="rId210" Type="http://schemas.openxmlformats.org/officeDocument/2006/relationships/customXml" Target="../ink/ink844.xml"/><Relationship Id="rId26" Type="http://schemas.openxmlformats.org/officeDocument/2006/relationships/image" Target="../media/image150.png"/><Relationship Id="rId231" Type="http://schemas.openxmlformats.org/officeDocument/2006/relationships/image" Target="../media/image251.png"/><Relationship Id="rId252" Type="http://schemas.openxmlformats.org/officeDocument/2006/relationships/customXml" Target="../ink/ink865.xml"/><Relationship Id="rId273" Type="http://schemas.openxmlformats.org/officeDocument/2006/relationships/image" Target="../media/image272.png"/><Relationship Id="rId294" Type="http://schemas.openxmlformats.org/officeDocument/2006/relationships/customXml" Target="../ink/ink886.xml"/><Relationship Id="rId308" Type="http://schemas.openxmlformats.org/officeDocument/2006/relationships/customXml" Target="../ink/ink893.xml"/><Relationship Id="rId329" Type="http://schemas.openxmlformats.org/officeDocument/2006/relationships/image" Target="../media/image300.png"/><Relationship Id="rId47" Type="http://schemas.openxmlformats.org/officeDocument/2006/relationships/customXml" Target="../ink/ink761.xml"/><Relationship Id="rId68" Type="http://schemas.openxmlformats.org/officeDocument/2006/relationships/image" Target="../media/image171.png"/><Relationship Id="rId89" Type="http://schemas.openxmlformats.org/officeDocument/2006/relationships/customXml" Target="../ink/ink782.xml"/><Relationship Id="rId112" Type="http://schemas.openxmlformats.org/officeDocument/2006/relationships/customXml" Target="../ink/ink795.xml"/><Relationship Id="rId133" Type="http://schemas.openxmlformats.org/officeDocument/2006/relationships/image" Target="../media/image202.png"/><Relationship Id="rId154" Type="http://schemas.openxmlformats.org/officeDocument/2006/relationships/customXml" Target="../ink/ink816.xml"/><Relationship Id="rId175" Type="http://schemas.openxmlformats.org/officeDocument/2006/relationships/image" Target="../media/image223.png"/><Relationship Id="rId196" Type="http://schemas.openxmlformats.org/officeDocument/2006/relationships/customXml" Target="../ink/ink837.xml"/><Relationship Id="rId200" Type="http://schemas.openxmlformats.org/officeDocument/2006/relationships/customXml" Target="../ink/ink839.xml"/><Relationship Id="rId16" Type="http://schemas.openxmlformats.org/officeDocument/2006/relationships/customXml" Target="../ink/ink745.xml"/><Relationship Id="rId221" Type="http://schemas.openxmlformats.org/officeDocument/2006/relationships/image" Target="../media/image246.png"/><Relationship Id="rId242" Type="http://schemas.openxmlformats.org/officeDocument/2006/relationships/customXml" Target="../ink/ink860.xml"/><Relationship Id="rId263" Type="http://schemas.openxmlformats.org/officeDocument/2006/relationships/image" Target="../media/image267.png"/><Relationship Id="rId284" Type="http://schemas.openxmlformats.org/officeDocument/2006/relationships/customXml" Target="../ink/ink881.xml"/><Relationship Id="rId319" Type="http://schemas.openxmlformats.org/officeDocument/2006/relationships/image" Target="../media/image295.png"/><Relationship Id="rId37" Type="http://schemas.openxmlformats.org/officeDocument/2006/relationships/customXml" Target="../ink/ink756.xml"/><Relationship Id="rId58" Type="http://schemas.openxmlformats.org/officeDocument/2006/relationships/image" Target="../media/image166.png"/><Relationship Id="rId79" Type="http://schemas.openxmlformats.org/officeDocument/2006/relationships/customXml" Target="../ink/ink777.xml"/><Relationship Id="rId102" Type="http://schemas.openxmlformats.org/officeDocument/2006/relationships/customXml" Target="../ink/ink790.xml"/><Relationship Id="rId123" Type="http://schemas.openxmlformats.org/officeDocument/2006/relationships/image" Target="../media/image197.png"/><Relationship Id="rId144" Type="http://schemas.openxmlformats.org/officeDocument/2006/relationships/customXml" Target="../ink/ink811.xml"/><Relationship Id="rId330" Type="http://schemas.openxmlformats.org/officeDocument/2006/relationships/customXml" Target="../ink/ink904.xml"/><Relationship Id="rId90" Type="http://schemas.openxmlformats.org/officeDocument/2006/relationships/customXml" Target="../ink/ink783.xml"/><Relationship Id="rId165" Type="http://schemas.openxmlformats.org/officeDocument/2006/relationships/image" Target="../media/image218.png"/><Relationship Id="rId186" Type="http://schemas.openxmlformats.org/officeDocument/2006/relationships/customXml" Target="../ink/ink832.xml"/><Relationship Id="rId211" Type="http://schemas.openxmlformats.org/officeDocument/2006/relationships/image" Target="../media/image241.png"/><Relationship Id="rId232" Type="http://schemas.openxmlformats.org/officeDocument/2006/relationships/customXml" Target="../ink/ink855.xml"/><Relationship Id="rId253" Type="http://schemas.openxmlformats.org/officeDocument/2006/relationships/image" Target="../media/image262.png"/><Relationship Id="rId274" Type="http://schemas.openxmlformats.org/officeDocument/2006/relationships/customXml" Target="../ink/ink876.xml"/><Relationship Id="rId295" Type="http://schemas.openxmlformats.org/officeDocument/2006/relationships/image" Target="../media/image283.png"/><Relationship Id="rId309" Type="http://schemas.openxmlformats.org/officeDocument/2006/relationships/image" Target="../media/image290.png"/><Relationship Id="rId27" Type="http://schemas.openxmlformats.org/officeDocument/2006/relationships/customXml" Target="../ink/ink751.xml"/><Relationship Id="rId48" Type="http://schemas.openxmlformats.org/officeDocument/2006/relationships/image" Target="../media/image161.png"/><Relationship Id="rId69" Type="http://schemas.openxmlformats.org/officeDocument/2006/relationships/customXml" Target="../ink/ink772.xml"/><Relationship Id="rId113" Type="http://schemas.openxmlformats.org/officeDocument/2006/relationships/image" Target="../media/image192.png"/><Relationship Id="rId134" Type="http://schemas.openxmlformats.org/officeDocument/2006/relationships/customXml" Target="../ink/ink806.xml"/><Relationship Id="rId320" Type="http://schemas.openxmlformats.org/officeDocument/2006/relationships/customXml" Target="../ink/ink899.xml"/><Relationship Id="rId80" Type="http://schemas.openxmlformats.org/officeDocument/2006/relationships/image" Target="../media/image177.png"/><Relationship Id="rId155" Type="http://schemas.openxmlformats.org/officeDocument/2006/relationships/image" Target="../media/image213.png"/><Relationship Id="rId176" Type="http://schemas.openxmlformats.org/officeDocument/2006/relationships/customXml" Target="../ink/ink827.xml"/><Relationship Id="rId197" Type="http://schemas.openxmlformats.org/officeDocument/2006/relationships/image" Target="../media/image234.png"/><Relationship Id="rId201" Type="http://schemas.openxmlformats.org/officeDocument/2006/relationships/image" Target="../media/image236.png"/><Relationship Id="rId222" Type="http://schemas.openxmlformats.org/officeDocument/2006/relationships/customXml" Target="../ink/ink850.xml"/><Relationship Id="rId243" Type="http://schemas.openxmlformats.org/officeDocument/2006/relationships/image" Target="../media/image257.png"/><Relationship Id="rId264" Type="http://schemas.openxmlformats.org/officeDocument/2006/relationships/customXml" Target="../ink/ink871.xml"/><Relationship Id="rId285" Type="http://schemas.openxmlformats.org/officeDocument/2006/relationships/image" Target="../media/image278.png"/><Relationship Id="rId17" Type="http://schemas.openxmlformats.org/officeDocument/2006/relationships/customXml" Target="../ink/ink746.xml"/><Relationship Id="rId38" Type="http://schemas.openxmlformats.org/officeDocument/2006/relationships/image" Target="../media/image156.png"/><Relationship Id="rId59" Type="http://schemas.openxmlformats.org/officeDocument/2006/relationships/customXml" Target="../ink/ink767.xml"/><Relationship Id="rId103" Type="http://schemas.openxmlformats.org/officeDocument/2006/relationships/image" Target="../media/image187.png"/><Relationship Id="rId124" Type="http://schemas.openxmlformats.org/officeDocument/2006/relationships/customXml" Target="../ink/ink801.xml"/><Relationship Id="rId310" Type="http://schemas.openxmlformats.org/officeDocument/2006/relationships/customXml" Target="../ink/ink894.xml"/><Relationship Id="rId70" Type="http://schemas.openxmlformats.org/officeDocument/2006/relationships/image" Target="../media/image172.png"/><Relationship Id="rId91" Type="http://schemas.openxmlformats.org/officeDocument/2006/relationships/customXml" Target="../ink/ink784.xml"/><Relationship Id="rId145" Type="http://schemas.openxmlformats.org/officeDocument/2006/relationships/image" Target="../media/image208.png"/><Relationship Id="rId166" Type="http://schemas.openxmlformats.org/officeDocument/2006/relationships/customXml" Target="../ink/ink822.xml"/><Relationship Id="rId187" Type="http://schemas.openxmlformats.org/officeDocument/2006/relationships/image" Target="../media/image229.png"/><Relationship Id="rId331" Type="http://schemas.openxmlformats.org/officeDocument/2006/relationships/image" Target="../media/image302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845.xml"/><Relationship Id="rId233" Type="http://schemas.openxmlformats.org/officeDocument/2006/relationships/image" Target="../media/image252.png"/><Relationship Id="rId254" Type="http://schemas.openxmlformats.org/officeDocument/2006/relationships/customXml" Target="../ink/ink866.xml"/><Relationship Id="rId28" Type="http://schemas.openxmlformats.org/officeDocument/2006/relationships/image" Target="../media/image151.png"/><Relationship Id="rId49" Type="http://schemas.openxmlformats.org/officeDocument/2006/relationships/customXml" Target="../ink/ink762.xml"/><Relationship Id="rId114" Type="http://schemas.openxmlformats.org/officeDocument/2006/relationships/customXml" Target="../ink/ink796.xml"/><Relationship Id="rId275" Type="http://schemas.openxmlformats.org/officeDocument/2006/relationships/image" Target="../media/image273.png"/><Relationship Id="rId296" Type="http://schemas.openxmlformats.org/officeDocument/2006/relationships/customXml" Target="../ink/ink887.xml"/><Relationship Id="rId300" Type="http://schemas.openxmlformats.org/officeDocument/2006/relationships/customXml" Target="../ink/ink889.xml"/><Relationship Id="rId60" Type="http://schemas.openxmlformats.org/officeDocument/2006/relationships/image" Target="../media/image167.png"/><Relationship Id="rId81" Type="http://schemas.openxmlformats.org/officeDocument/2006/relationships/customXml" Target="../ink/ink778.xml"/><Relationship Id="rId135" Type="http://schemas.openxmlformats.org/officeDocument/2006/relationships/image" Target="../media/image203.png"/><Relationship Id="rId156" Type="http://schemas.openxmlformats.org/officeDocument/2006/relationships/customXml" Target="../ink/ink817.xml"/><Relationship Id="rId177" Type="http://schemas.openxmlformats.org/officeDocument/2006/relationships/image" Target="../media/image224.png"/><Relationship Id="rId198" Type="http://schemas.openxmlformats.org/officeDocument/2006/relationships/customXml" Target="../ink/ink838.xml"/><Relationship Id="rId321" Type="http://schemas.openxmlformats.org/officeDocument/2006/relationships/image" Target="../media/image296.png"/><Relationship Id="rId202" Type="http://schemas.openxmlformats.org/officeDocument/2006/relationships/customXml" Target="../ink/ink840.xml"/><Relationship Id="rId223" Type="http://schemas.openxmlformats.org/officeDocument/2006/relationships/image" Target="../media/image247.png"/><Relationship Id="rId244" Type="http://schemas.openxmlformats.org/officeDocument/2006/relationships/customXml" Target="../ink/ink861.xml"/><Relationship Id="rId18" Type="http://schemas.openxmlformats.org/officeDocument/2006/relationships/image" Target="../media/image146.png"/><Relationship Id="rId39" Type="http://schemas.openxmlformats.org/officeDocument/2006/relationships/customXml" Target="../ink/ink757.xml"/><Relationship Id="rId265" Type="http://schemas.openxmlformats.org/officeDocument/2006/relationships/image" Target="../media/image268.png"/><Relationship Id="rId286" Type="http://schemas.openxmlformats.org/officeDocument/2006/relationships/customXml" Target="../ink/ink882.xml"/><Relationship Id="rId50" Type="http://schemas.openxmlformats.org/officeDocument/2006/relationships/image" Target="../media/image162.png"/><Relationship Id="rId104" Type="http://schemas.openxmlformats.org/officeDocument/2006/relationships/customXml" Target="../ink/ink791.xml"/><Relationship Id="rId125" Type="http://schemas.openxmlformats.org/officeDocument/2006/relationships/image" Target="../media/image198.png"/><Relationship Id="rId146" Type="http://schemas.openxmlformats.org/officeDocument/2006/relationships/customXml" Target="../ink/ink812.xml"/><Relationship Id="rId167" Type="http://schemas.openxmlformats.org/officeDocument/2006/relationships/image" Target="../media/image219.png"/><Relationship Id="rId188" Type="http://schemas.openxmlformats.org/officeDocument/2006/relationships/customXml" Target="../ink/ink833.xml"/><Relationship Id="rId311" Type="http://schemas.openxmlformats.org/officeDocument/2006/relationships/image" Target="../media/image291.png"/><Relationship Id="rId332" Type="http://schemas.openxmlformats.org/officeDocument/2006/relationships/customXml" Target="../ink/ink905.xml"/><Relationship Id="rId71" Type="http://schemas.openxmlformats.org/officeDocument/2006/relationships/customXml" Target="../ink/ink773.xml"/><Relationship Id="rId92" Type="http://schemas.openxmlformats.org/officeDocument/2006/relationships/customXml" Target="../ink/ink785.xml"/><Relationship Id="rId213" Type="http://schemas.openxmlformats.org/officeDocument/2006/relationships/image" Target="../media/image242.png"/><Relationship Id="rId234" Type="http://schemas.openxmlformats.org/officeDocument/2006/relationships/customXml" Target="../ink/ink856.xml"/><Relationship Id="rId2" Type="http://schemas.openxmlformats.org/officeDocument/2006/relationships/customXml" Target="../ink/ink737.xml"/><Relationship Id="rId29" Type="http://schemas.openxmlformats.org/officeDocument/2006/relationships/customXml" Target="../ink/ink752.xml"/><Relationship Id="rId255" Type="http://schemas.openxmlformats.org/officeDocument/2006/relationships/image" Target="../media/image263.png"/><Relationship Id="rId276" Type="http://schemas.openxmlformats.org/officeDocument/2006/relationships/customXml" Target="../ink/ink877.xml"/><Relationship Id="rId297" Type="http://schemas.openxmlformats.org/officeDocument/2006/relationships/image" Target="../media/image284.png"/><Relationship Id="rId40" Type="http://schemas.openxmlformats.org/officeDocument/2006/relationships/image" Target="../media/image157.png"/><Relationship Id="rId115" Type="http://schemas.openxmlformats.org/officeDocument/2006/relationships/image" Target="../media/image193.png"/><Relationship Id="rId136" Type="http://schemas.openxmlformats.org/officeDocument/2006/relationships/customXml" Target="../ink/ink807.xml"/><Relationship Id="rId157" Type="http://schemas.openxmlformats.org/officeDocument/2006/relationships/image" Target="../media/image214.png"/><Relationship Id="rId178" Type="http://schemas.openxmlformats.org/officeDocument/2006/relationships/customXml" Target="../ink/ink828.xml"/><Relationship Id="rId301" Type="http://schemas.openxmlformats.org/officeDocument/2006/relationships/image" Target="../media/image286.png"/><Relationship Id="rId322" Type="http://schemas.openxmlformats.org/officeDocument/2006/relationships/customXml" Target="../ink/ink900.xml"/><Relationship Id="rId61" Type="http://schemas.openxmlformats.org/officeDocument/2006/relationships/customXml" Target="../ink/ink768.xml"/><Relationship Id="rId82" Type="http://schemas.openxmlformats.org/officeDocument/2006/relationships/image" Target="../media/image178.png"/><Relationship Id="rId199" Type="http://schemas.openxmlformats.org/officeDocument/2006/relationships/image" Target="../media/image235.png"/><Relationship Id="rId203" Type="http://schemas.openxmlformats.org/officeDocument/2006/relationships/image" Target="../media/image237.png"/><Relationship Id="rId19" Type="http://schemas.openxmlformats.org/officeDocument/2006/relationships/customXml" Target="../ink/ink747.xml"/><Relationship Id="rId224" Type="http://schemas.openxmlformats.org/officeDocument/2006/relationships/customXml" Target="../ink/ink851.xml"/><Relationship Id="rId245" Type="http://schemas.openxmlformats.org/officeDocument/2006/relationships/image" Target="../media/image258.png"/><Relationship Id="rId266" Type="http://schemas.openxmlformats.org/officeDocument/2006/relationships/customXml" Target="../ink/ink872.xml"/><Relationship Id="rId287" Type="http://schemas.openxmlformats.org/officeDocument/2006/relationships/image" Target="../media/image279.png"/><Relationship Id="rId30" Type="http://schemas.openxmlformats.org/officeDocument/2006/relationships/image" Target="../media/image152.png"/><Relationship Id="rId105" Type="http://schemas.openxmlformats.org/officeDocument/2006/relationships/image" Target="../media/image188.png"/><Relationship Id="rId126" Type="http://schemas.openxmlformats.org/officeDocument/2006/relationships/customXml" Target="../ink/ink802.xml"/><Relationship Id="rId147" Type="http://schemas.openxmlformats.org/officeDocument/2006/relationships/image" Target="../media/image209.png"/><Relationship Id="rId168" Type="http://schemas.openxmlformats.org/officeDocument/2006/relationships/customXml" Target="../ink/ink823.xml"/><Relationship Id="rId312" Type="http://schemas.openxmlformats.org/officeDocument/2006/relationships/customXml" Target="../ink/ink895.xml"/><Relationship Id="rId333" Type="http://schemas.openxmlformats.org/officeDocument/2006/relationships/image" Target="../media/image303.png"/><Relationship Id="rId51" Type="http://schemas.openxmlformats.org/officeDocument/2006/relationships/customXml" Target="../ink/ink763.xml"/><Relationship Id="rId72" Type="http://schemas.openxmlformats.org/officeDocument/2006/relationships/image" Target="../media/image173.png"/><Relationship Id="rId93" Type="http://schemas.openxmlformats.org/officeDocument/2006/relationships/image" Target="../media/image182.png"/><Relationship Id="rId189" Type="http://schemas.openxmlformats.org/officeDocument/2006/relationships/image" Target="../media/image230.png"/><Relationship Id="rId3" Type="http://schemas.openxmlformats.org/officeDocument/2006/relationships/image" Target="../media/image301.png"/><Relationship Id="rId214" Type="http://schemas.openxmlformats.org/officeDocument/2006/relationships/customXml" Target="../ink/ink846.xml"/><Relationship Id="rId235" Type="http://schemas.openxmlformats.org/officeDocument/2006/relationships/image" Target="../media/image253.png"/><Relationship Id="rId256" Type="http://schemas.openxmlformats.org/officeDocument/2006/relationships/customXml" Target="../ink/ink867.xml"/><Relationship Id="rId277" Type="http://schemas.openxmlformats.org/officeDocument/2006/relationships/image" Target="../media/image274.png"/><Relationship Id="rId298" Type="http://schemas.openxmlformats.org/officeDocument/2006/relationships/customXml" Target="../ink/ink888.xml"/><Relationship Id="rId116" Type="http://schemas.openxmlformats.org/officeDocument/2006/relationships/customXml" Target="../ink/ink797.xml"/><Relationship Id="rId137" Type="http://schemas.openxmlformats.org/officeDocument/2006/relationships/image" Target="../media/image204.png"/><Relationship Id="rId158" Type="http://schemas.openxmlformats.org/officeDocument/2006/relationships/customXml" Target="../ink/ink818.xml"/><Relationship Id="rId302" Type="http://schemas.openxmlformats.org/officeDocument/2006/relationships/customXml" Target="../ink/ink890.xml"/><Relationship Id="rId323" Type="http://schemas.openxmlformats.org/officeDocument/2006/relationships/image" Target="../media/image297.png"/><Relationship Id="rId20" Type="http://schemas.openxmlformats.org/officeDocument/2006/relationships/image" Target="../media/image147.png"/><Relationship Id="rId41" Type="http://schemas.openxmlformats.org/officeDocument/2006/relationships/customXml" Target="../ink/ink758.xml"/><Relationship Id="rId62" Type="http://schemas.openxmlformats.org/officeDocument/2006/relationships/image" Target="../media/image168.png"/><Relationship Id="rId83" Type="http://schemas.openxmlformats.org/officeDocument/2006/relationships/customXml" Target="../ink/ink779.xml"/><Relationship Id="rId179" Type="http://schemas.openxmlformats.org/officeDocument/2006/relationships/image" Target="../media/image225.png"/><Relationship Id="rId190" Type="http://schemas.openxmlformats.org/officeDocument/2006/relationships/customXml" Target="../ink/ink834.xml"/><Relationship Id="rId204" Type="http://schemas.openxmlformats.org/officeDocument/2006/relationships/customXml" Target="../ink/ink841.xml"/><Relationship Id="rId225" Type="http://schemas.openxmlformats.org/officeDocument/2006/relationships/image" Target="../media/image248.png"/><Relationship Id="rId246" Type="http://schemas.openxmlformats.org/officeDocument/2006/relationships/customXml" Target="../ink/ink862.xml"/><Relationship Id="rId267" Type="http://schemas.openxmlformats.org/officeDocument/2006/relationships/image" Target="../media/image269.png"/><Relationship Id="rId288" Type="http://schemas.openxmlformats.org/officeDocument/2006/relationships/customXml" Target="../ink/ink883.xml"/><Relationship Id="rId106" Type="http://schemas.openxmlformats.org/officeDocument/2006/relationships/customXml" Target="../ink/ink792.xml"/><Relationship Id="rId127" Type="http://schemas.openxmlformats.org/officeDocument/2006/relationships/image" Target="../media/image199.png"/><Relationship Id="rId313" Type="http://schemas.openxmlformats.org/officeDocument/2006/relationships/image" Target="../media/image292.png"/><Relationship Id="rId10" Type="http://schemas.openxmlformats.org/officeDocument/2006/relationships/customXml" Target="../ink/ink741.xml"/><Relationship Id="rId31" Type="http://schemas.openxmlformats.org/officeDocument/2006/relationships/customXml" Target="../ink/ink753.xml"/><Relationship Id="rId52" Type="http://schemas.openxmlformats.org/officeDocument/2006/relationships/image" Target="../media/image163.png"/><Relationship Id="rId73" Type="http://schemas.openxmlformats.org/officeDocument/2006/relationships/customXml" Target="../ink/ink774.xml"/><Relationship Id="rId94" Type="http://schemas.openxmlformats.org/officeDocument/2006/relationships/customXml" Target="../ink/ink786.xml"/><Relationship Id="rId148" Type="http://schemas.openxmlformats.org/officeDocument/2006/relationships/customXml" Target="../ink/ink813.xml"/><Relationship Id="rId169" Type="http://schemas.openxmlformats.org/officeDocument/2006/relationships/image" Target="../media/image220.png"/><Relationship Id="rId4" Type="http://schemas.openxmlformats.org/officeDocument/2006/relationships/customXml" Target="../ink/ink738.xml"/><Relationship Id="rId180" Type="http://schemas.openxmlformats.org/officeDocument/2006/relationships/customXml" Target="../ink/ink829.xml"/><Relationship Id="rId215" Type="http://schemas.openxmlformats.org/officeDocument/2006/relationships/image" Target="../media/image243.png"/><Relationship Id="rId236" Type="http://schemas.openxmlformats.org/officeDocument/2006/relationships/customXml" Target="../ink/ink857.xml"/><Relationship Id="rId257" Type="http://schemas.openxmlformats.org/officeDocument/2006/relationships/image" Target="../media/image264.png"/><Relationship Id="rId278" Type="http://schemas.openxmlformats.org/officeDocument/2006/relationships/customXml" Target="../ink/ink878.xml"/><Relationship Id="rId303" Type="http://schemas.openxmlformats.org/officeDocument/2006/relationships/image" Target="../media/image287.png"/><Relationship Id="rId42" Type="http://schemas.openxmlformats.org/officeDocument/2006/relationships/image" Target="../media/image158.png"/><Relationship Id="rId84" Type="http://schemas.openxmlformats.org/officeDocument/2006/relationships/image" Target="../media/image179.png"/><Relationship Id="rId138" Type="http://schemas.openxmlformats.org/officeDocument/2006/relationships/customXml" Target="../ink/ink808.xml"/><Relationship Id="rId191" Type="http://schemas.openxmlformats.org/officeDocument/2006/relationships/image" Target="../media/image231.png"/><Relationship Id="rId205" Type="http://schemas.openxmlformats.org/officeDocument/2006/relationships/image" Target="../media/image238.png"/><Relationship Id="rId247" Type="http://schemas.openxmlformats.org/officeDocument/2006/relationships/image" Target="../media/image259.png"/><Relationship Id="rId107" Type="http://schemas.openxmlformats.org/officeDocument/2006/relationships/image" Target="../media/image189.png"/><Relationship Id="rId289" Type="http://schemas.openxmlformats.org/officeDocument/2006/relationships/image" Target="../media/image280.png"/><Relationship Id="rId11" Type="http://schemas.openxmlformats.org/officeDocument/2006/relationships/image" Target="../media/image145.png"/><Relationship Id="rId53" Type="http://schemas.openxmlformats.org/officeDocument/2006/relationships/customXml" Target="../ink/ink764.xml"/><Relationship Id="rId149" Type="http://schemas.openxmlformats.org/officeDocument/2006/relationships/image" Target="../media/image210.png"/><Relationship Id="rId314" Type="http://schemas.openxmlformats.org/officeDocument/2006/relationships/customXml" Target="../ink/ink896.xml"/><Relationship Id="rId95" Type="http://schemas.openxmlformats.org/officeDocument/2006/relationships/image" Target="../media/image183.png"/><Relationship Id="rId160" Type="http://schemas.openxmlformats.org/officeDocument/2006/relationships/customXml" Target="../ink/ink819.xml"/><Relationship Id="rId216" Type="http://schemas.openxmlformats.org/officeDocument/2006/relationships/customXml" Target="../ink/ink847.xml"/><Relationship Id="rId258" Type="http://schemas.openxmlformats.org/officeDocument/2006/relationships/customXml" Target="../ink/ink868.xml"/><Relationship Id="rId22" Type="http://schemas.openxmlformats.org/officeDocument/2006/relationships/image" Target="../media/image148.png"/><Relationship Id="rId64" Type="http://schemas.openxmlformats.org/officeDocument/2006/relationships/image" Target="../media/image169.png"/><Relationship Id="rId118" Type="http://schemas.openxmlformats.org/officeDocument/2006/relationships/customXml" Target="../ink/ink798.xml"/><Relationship Id="rId325" Type="http://schemas.openxmlformats.org/officeDocument/2006/relationships/image" Target="../media/image298.png"/><Relationship Id="rId171" Type="http://schemas.openxmlformats.org/officeDocument/2006/relationships/image" Target="../media/image221.png"/><Relationship Id="rId227" Type="http://schemas.openxmlformats.org/officeDocument/2006/relationships/image" Target="../media/image249.png"/><Relationship Id="rId269" Type="http://schemas.openxmlformats.org/officeDocument/2006/relationships/image" Target="../media/image270.png"/><Relationship Id="rId33" Type="http://schemas.openxmlformats.org/officeDocument/2006/relationships/customXml" Target="../ink/ink754.xml"/><Relationship Id="rId129" Type="http://schemas.openxmlformats.org/officeDocument/2006/relationships/image" Target="../media/image200.png"/><Relationship Id="rId280" Type="http://schemas.openxmlformats.org/officeDocument/2006/relationships/customXml" Target="../ink/ink879.xml"/><Relationship Id="rId75" Type="http://schemas.openxmlformats.org/officeDocument/2006/relationships/customXml" Target="../ink/ink775.xml"/><Relationship Id="rId140" Type="http://schemas.openxmlformats.org/officeDocument/2006/relationships/customXml" Target="../ink/ink809.xml"/><Relationship Id="rId182" Type="http://schemas.openxmlformats.org/officeDocument/2006/relationships/customXml" Target="../ink/ink830.xml"/><Relationship Id="rId6" Type="http://schemas.openxmlformats.org/officeDocument/2006/relationships/customXml" Target="../ink/ink739.xml"/><Relationship Id="rId238" Type="http://schemas.openxmlformats.org/officeDocument/2006/relationships/customXml" Target="../ink/ink858.xml"/><Relationship Id="rId291" Type="http://schemas.openxmlformats.org/officeDocument/2006/relationships/image" Target="../media/image281.png"/><Relationship Id="rId305" Type="http://schemas.openxmlformats.org/officeDocument/2006/relationships/image" Target="../media/image288.png"/><Relationship Id="rId44" Type="http://schemas.openxmlformats.org/officeDocument/2006/relationships/image" Target="../media/image159.png"/><Relationship Id="rId86" Type="http://schemas.openxmlformats.org/officeDocument/2006/relationships/image" Target="../media/image180.png"/><Relationship Id="rId151" Type="http://schemas.openxmlformats.org/officeDocument/2006/relationships/image" Target="../media/image211.png"/><Relationship Id="rId193" Type="http://schemas.openxmlformats.org/officeDocument/2006/relationships/image" Target="../media/image232.png"/><Relationship Id="rId207" Type="http://schemas.openxmlformats.org/officeDocument/2006/relationships/image" Target="../media/image239.png"/><Relationship Id="rId249" Type="http://schemas.openxmlformats.org/officeDocument/2006/relationships/image" Target="../media/image260.png"/><Relationship Id="rId13" Type="http://schemas.openxmlformats.org/officeDocument/2006/relationships/customXml" Target="../ink/ink742.xml"/><Relationship Id="rId109" Type="http://schemas.openxmlformats.org/officeDocument/2006/relationships/image" Target="../media/image190.png"/><Relationship Id="rId260" Type="http://schemas.openxmlformats.org/officeDocument/2006/relationships/customXml" Target="../ink/ink869.xml"/><Relationship Id="rId316" Type="http://schemas.openxmlformats.org/officeDocument/2006/relationships/customXml" Target="../ink/ink897.xml"/><Relationship Id="rId55" Type="http://schemas.openxmlformats.org/officeDocument/2006/relationships/customXml" Target="../ink/ink765.xml"/><Relationship Id="rId97" Type="http://schemas.openxmlformats.org/officeDocument/2006/relationships/image" Target="../media/image184.png"/><Relationship Id="rId120" Type="http://schemas.openxmlformats.org/officeDocument/2006/relationships/customXml" Target="../ink/ink799.xml"/><Relationship Id="rId162" Type="http://schemas.openxmlformats.org/officeDocument/2006/relationships/customXml" Target="../ink/ink820.xml"/><Relationship Id="rId218" Type="http://schemas.openxmlformats.org/officeDocument/2006/relationships/customXml" Target="../ink/ink848.xml"/><Relationship Id="rId271" Type="http://schemas.openxmlformats.org/officeDocument/2006/relationships/image" Target="../media/image271.png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4.png"/><Relationship Id="rId299" Type="http://schemas.openxmlformats.org/officeDocument/2006/relationships/image" Target="../media/image285.png"/><Relationship Id="rId21" Type="http://schemas.openxmlformats.org/officeDocument/2006/relationships/customXml" Target="../ink/ink917.xml"/><Relationship Id="rId63" Type="http://schemas.openxmlformats.org/officeDocument/2006/relationships/customXml" Target="../ink/ink938.xml"/><Relationship Id="rId159" Type="http://schemas.openxmlformats.org/officeDocument/2006/relationships/image" Target="../media/image215.png"/><Relationship Id="rId324" Type="http://schemas.openxmlformats.org/officeDocument/2006/relationships/customXml" Target="../ink/ink1070.xml"/><Relationship Id="rId170" Type="http://schemas.openxmlformats.org/officeDocument/2006/relationships/customXml" Target="../ink/ink993.xml"/><Relationship Id="rId226" Type="http://schemas.openxmlformats.org/officeDocument/2006/relationships/customXml" Target="../ink/ink1021.xml"/><Relationship Id="rId268" Type="http://schemas.openxmlformats.org/officeDocument/2006/relationships/customXml" Target="../ink/ink1042.xml"/><Relationship Id="rId32" Type="http://schemas.openxmlformats.org/officeDocument/2006/relationships/image" Target="../media/image153.png"/><Relationship Id="rId74" Type="http://schemas.openxmlformats.org/officeDocument/2006/relationships/image" Target="../media/image174.png"/><Relationship Id="rId128" Type="http://schemas.openxmlformats.org/officeDocument/2006/relationships/customXml" Target="../ink/ink972.xml"/><Relationship Id="rId5" Type="http://schemas.openxmlformats.org/officeDocument/2006/relationships/image" Target="../media/image142.png"/><Relationship Id="rId181" Type="http://schemas.openxmlformats.org/officeDocument/2006/relationships/image" Target="../media/image226.png"/><Relationship Id="rId237" Type="http://schemas.openxmlformats.org/officeDocument/2006/relationships/image" Target="../media/image254.png"/><Relationship Id="rId279" Type="http://schemas.openxmlformats.org/officeDocument/2006/relationships/image" Target="../media/image275.png"/><Relationship Id="rId43" Type="http://schemas.openxmlformats.org/officeDocument/2006/relationships/customXml" Target="../ink/ink928.xml"/><Relationship Id="rId139" Type="http://schemas.openxmlformats.org/officeDocument/2006/relationships/image" Target="../media/image205.png"/><Relationship Id="rId290" Type="http://schemas.openxmlformats.org/officeDocument/2006/relationships/customXml" Target="../ink/ink1053.xml"/><Relationship Id="rId304" Type="http://schemas.openxmlformats.org/officeDocument/2006/relationships/customXml" Target="../ink/ink1060.xml"/><Relationship Id="rId85" Type="http://schemas.openxmlformats.org/officeDocument/2006/relationships/customXml" Target="../ink/ink949.xml"/><Relationship Id="rId150" Type="http://schemas.openxmlformats.org/officeDocument/2006/relationships/customXml" Target="../ink/ink983.xml"/><Relationship Id="rId192" Type="http://schemas.openxmlformats.org/officeDocument/2006/relationships/customXml" Target="../ink/ink1004.xml"/><Relationship Id="rId206" Type="http://schemas.openxmlformats.org/officeDocument/2006/relationships/customXml" Target="../ink/ink1011.xml"/><Relationship Id="rId248" Type="http://schemas.openxmlformats.org/officeDocument/2006/relationships/customXml" Target="../ink/ink1032.xml"/><Relationship Id="rId12" Type="http://schemas.openxmlformats.org/officeDocument/2006/relationships/image" Target="../media/image136.png"/><Relationship Id="rId108" Type="http://schemas.openxmlformats.org/officeDocument/2006/relationships/customXml" Target="../ink/ink962.xml"/><Relationship Id="rId315" Type="http://schemas.openxmlformats.org/officeDocument/2006/relationships/image" Target="../media/image293.png"/><Relationship Id="rId54" Type="http://schemas.openxmlformats.org/officeDocument/2006/relationships/image" Target="../media/image164.png"/><Relationship Id="rId96" Type="http://schemas.openxmlformats.org/officeDocument/2006/relationships/customXml" Target="../ink/ink956.xml"/><Relationship Id="rId161" Type="http://schemas.openxmlformats.org/officeDocument/2006/relationships/image" Target="../media/image216.png"/><Relationship Id="rId217" Type="http://schemas.openxmlformats.org/officeDocument/2006/relationships/image" Target="../media/image244.png"/><Relationship Id="rId259" Type="http://schemas.openxmlformats.org/officeDocument/2006/relationships/image" Target="../media/image265.png"/><Relationship Id="rId23" Type="http://schemas.openxmlformats.org/officeDocument/2006/relationships/customXml" Target="../ink/ink918.xml"/><Relationship Id="rId119" Type="http://schemas.openxmlformats.org/officeDocument/2006/relationships/image" Target="../media/image195.png"/><Relationship Id="rId270" Type="http://schemas.openxmlformats.org/officeDocument/2006/relationships/customXml" Target="../ink/ink1043.xml"/><Relationship Id="rId326" Type="http://schemas.openxmlformats.org/officeDocument/2006/relationships/customXml" Target="../ink/ink1071.xml"/><Relationship Id="rId65" Type="http://schemas.openxmlformats.org/officeDocument/2006/relationships/customXml" Target="../ink/ink939.xml"/><Relationship Id="rId130" Type="http://schemas.openxmlformats.org/officeDocument/2006/relationships/customXml" Target="../ink/ink973.xml"/><Relationship Id="rId172" Type="http://schemas.openxmlformats.org/officeDocument/2006/relationships/customXml" Target="../ink/ink994.xml"/><Relationship Id="rId228" Type="http://schemas.openxmlformats.org/officeDocument/2006/relationships/customXml" Target="../ink/ink1022.xml"/><Relationship Id="rId281" Type="http://schemas.openxmlformats.org/officeDocument/2006/relationships/image" Target="../media/image276.png"/><Relationship Id="rId34" Type="http://schemas.openxmlformats.org/officeDocument/2006/relationships/image" Target="../media/image154.png"/><Relationship Id="rId76" Type="http://schemas.openxmlformats.org/officeDocument/2006/relationships/image" Target="../media/image175.png"/><Relationship Id="rId141" Type="http://schemas.openxmlformats.org/officeDocument/2006/relationships/image" Target="../media/image206.png"/><Relationship Id="rId7" Type="http://schemas.openxmlformats.org/officeDocument/2006/relationships/image" Target="../media/image143.png"/><Relationship Id="rId183" Type="http://schemas.openxmlformats.org/officeDocument/2006/relationships/image" Target="../media/image227.png"/><Relationship Id="rId239" Type="http://schemas.openxmlformats.org/officeDocument/2006/relationships/image" Target="../media/image255.png"/><Relationship Id="rId250" Type="http://schemas.openxmlformats.org/officeDocument/2006/relationships/customXml" Target="../ink/ink1033.xml"/><Relationship Id="rId292" Type="http://schemas.openxmlformats.org/officeDocument/2006/relationships/customXml" Target="../ink/ink1054.xml"/><Relationship Id="rId306" Type="http://schemas.openxmlformats.org/officeDocument/2006/relationships/customXml" Target="../ink/ink1061.xml"/><Relationship Id="rId24" Type="http://schemas.openxmlformats.org/officeDocument/2006/relationships/image" Target="../media/image149.png"/><Relationship Id="rId45" Type="http://schemas.openxmlformats.org/officeDocument/2006/relationships/customXml" Target="../ink/ink929.xml"/><Relationship Id="rId66" Type="http://schemas.openxmlformats.org/officeDocument/2006/relationships/image" Target="../media/image170.png"/><Relationship Id="rId87" Type="http://schemas.openxmlformats.org/officeDocument/2006/relationships/customXml" Target="../ink/ink950.xml"/><Relationship Id="rId110" Type="http://schemas.openxmlformats.org/officeDocument/2006/relationships/customXml" Target="../ink/ink963.xml"/><Relationship Id="rId131" Type="http://schemas.openxmlformats.org/officeDocument/2006/relationships/image" Target="../media/image201.png"/><Relationship Id="rId327" Type="http://schemas.openxmlformats.org/officeDocument/2006/relationships/image" Target="../media/image299.png"/><Relationship Id="rId152" Type="http://schemas.openxmlformats.org/officeDocument/2006/relationships/customXml" Target="../ink/ink984.xml"/><Relationship Id="rId173" Type="http://schemas.openxmlformats.org/officeDocument/2006/relationships/image" Target="../media/image222.png"/><Relationship Id="rId194" Type="http://schemas.openxmlformats.org/officeDocument/2006/relationships/customXml" Target="../ink/ink1005.xml"/><Relationship Id="rId208" Type="http://schemas.openxmlformats.org/officeDocument/2006/relationships/customXml" Target="../ink/ink1012.xml"/><Relationship Id="rId229" Type="http://schemas.openxmlformats.org/officeDocument/2006/relationships/image" Target="../media/image250.png"/><Relationship Id="rId240" Type="http://schemas.openxmlformats.org/officeDocument/2006/relationships/customXml" Target="../ink/ink1028.xml"/><Relationship Id="rId261" Type="http://schemas.openxmlformats.org/officeDocument/2006/relationships/image" Target="../media/image266.png"/><Relationship Id="rId14" Type="http://schemas.openxmlformats.org/officeDocument/2006/relationships/customXml" Target="../ink/ink912.xml"/><Relationship Id="rId35" Type="http://schemas.openxmlformats.org/officeDocument/2006/relationships/customXml" Target="../ink/ink924.xml"/><Relationship Id="rId56" Type="http://schemas.openxmlformats.org/officeDocument/2006/relationships/image" Target="../media/image165.png"/><Relationship Id="rId77" Type="http://schemas.openxmlformats.org/officeDocument/2006/relationships/customXml" Target="../ink/ink945.xml"/><Relationship Id="rId100" Type="http://schemas.openxmlformats.org/officeDocument/2006/relationships/customXml" Target="../ink/ink958.xml"/><Relationship Id="rId282" Type="http://schemas.openxmlformats.org/officeDocument/2006/relationships/customXml" Target="../ink/ink1049.xml"/><Relationship Id="rId317" Type="http://schemas.openxmlformats.org/officeDocument/2006/relationships/image" Target="../media/image294.png"/><Relationship Id="rId8" Type="http://schemas.openxmlformats.org/officeDocument/2006/relationships/customXml" Target="../ink/ink909.xml"/><Relationship Id="rId98" Type="http://schemas.openxmlformats.org/officeDocument/2006/relationships/customXml" Target="../ink/ink957.xml"/><Relationship Id="rId121" Type="http://schemas.openxmlformats.org/officeDocument/2006/relationships/image" Target="../media/image196.png"/><Relationship Id="rId142" Type="http://schemas.openxmlformats.org/officeDocument/2006/relationships/customXml" Target="../ink/ink979.xml"/><Relationship Id="rId163" Type="http://schemas.openxmlformats.org/officeDocument/2006/relationships/image" Target="../media/image217.png"/><Relationship Id="rId184" Type="http://schemas.openxmlformats.org/officeDocument/2006/relationships/customXml" Target="../ink/ink1000.xml"/><Relationship Id="rId219" Type="http://schemas.openxmlformats.org/officeDocument/2006/relationships/image" Target="../media/image245.png"/><Relationship Id="rId230" Type="http://schemas.openxmlformats.org/officeDocument/2006/relationships/customXml" Target="../ink/ink1023.xml"/><Relationship Id="rId251" Type="http://schemas.openxmlformats.org/officeDocument/2006/relationships/image" Target="../media/image261.png"/><Relationship Id="rId25" Type="http://schemas.openxmlformats.org/officeDocument/2006/relationships/customXml" Target="../ink/ink919.xml"/><Relationship Id="rId46" Type="http://schemas.openxmlformats.org/officeDocument/2006/relationships/image" Target="../media/image160.png"/><Relationship Id="rId67" Type="http://schemas.openxmlformats.org/officeDocument/2006/relationships/customXml" Target="../ink/ink940.xml"/><Relationship Id="rId272" Type="http://schemas.openxmlformats.org/officeDocument/2006/relationships/customXml" Target="../ink/ink1044.xml"/><Relationship Id="rId293" Type="http://schemas.openxmlformats.org/officeDocument/2006/relationships/image" Target="../media/image282.png"/><Relationship Id="rId307" Type="http://schemas.openxmlformats.org/officeDocument/2006/relationships/image" Target="../media/image289.png"/><Relationship Id="rId328" Type="http://schemas.openxmlformats.org/officeDocument/2006/relationships/customXml" Target="../ink/ink1072.xml"/><Relationship Id="rId88" Type="http://schemas.openxmlformats.org/officeDocument/2006/relationships/image" Target="../media/image181.png"/><Relationship Id="rId111" Type="http://schemas.openxmlformats.org/officeDocument/2006/relationships/image" Target="../media/image191.png"/><Relationship Id="rId132" Type="http://schemas.openxmlformats.org/officeDocument/2006/relationships/customXml" Target="../ink/ink974.xml"/><Relationship Id="rId153" Type="http://schemas.openxmlformats.org/officeDocument/2006/relationships/image" Target="../media/image212.png"/><Relationship Id="rId174" Type="http://schemas.openxmlformats.org/officeDocument/2006/relationships/customXml" Target="../ink/ink995.xml"/><Relationship Id="rId195" Type="http://schemas.openxmlformats.org/officeDocument/2006/relationships/image" Target="../media/image233.png"/><Relationship Id="rId209" Type="http://schemas.openxmlformats.org/officeDocument/2006/relationships/image" Target="../media/image240.png"/><Relationship Id="rId220" Type="http://schemas.openxmlformats.org/officeDocument/2006/relationships/customXml" Target="../ink/ink1018.xml"/><Relationship Id="rId241" Type="http://schemas.openxmlformats.org/officeDocument/2006/relationships/image" Target="../media/image256.png"/><Relationship Id="rId15" Type="http://schemas.openxmlformats.org/officeDocument/2006/relationships/customXml" Target="../ink/ink913.xml"/><Relationship Id="rId36" Type="http://schemas.openxmlformats.org/officeDocument/2006/relationships/image" Target="../media/image155.png"/><Relationship Id="rId57" Type="http://schemas.openxmlformats.org/officeDocument/2006/relationships/customXml" Target="../ink/ink935.xml"/><Relationship Id="rId262" Type="http://schemas.openxmlformats.org/officeDocument/2006/relationships/customXml" Target="../ink/ink1039.xml"/><Relationship Id="rId283" Type="http://schemas.openxmlformats.org/officeDocument/2006/relationships/image" Target="../media/image277.png"/><Relationship Id="rId318" Type="http://schemas.openxmlformats.org/officeDocument/2006/relationships/customXml" Target="../ink/ink1067.xml"/><Relationship Id="rId78" Type="http://schemas.openxmlformats.org/officeDocument/2006/relationships/image" Target="../media/image176.png"/><Relationship Id="rId99" Type="http://schemas.openxmlformats.org/officeDocument/2006/relationships/image" Target="../media/image185.png"/><Relationship Id="rId101" Type="http://schemas.openxmlformats.org/officeDocument/2006/relationships/image" Target="../media/image186.png"/><Relationship Id="rId122" Type="http://schemas.openxmlformats.org/officeDocument/2006/relationships/customXml" Target="../ink/ink969.xml"/><Relationship Id="rId143" Type="http://schemas.openxmlformats.org/officeDocument/2006/relationships/image" Target="../media/image207.png"/><Relationship Id="rId164" Type="http://schemas.openxmlformats.org/officeDocument/2006/relationships/customXml" Target="../ink/ink990.xml"/><Relationship Id="rId185" Type="http://schemas.openxmlformats.org/officeDocument/2006/relationships/image" Target="../media/image228.png"/><Relationship Id="rId9" Type="http://schemas.openxmlformats.org/officeDocument/2006/relationships/image" Target="../media/image144.png"/><Relationship Id="rId210" Type="http://schemas.openxmlformats.org/officeDocument/2006/relationships/customXml" Target="../ink/ink1013.xml"/><Relationship Id="rId26" Type="http://schemas.openxmlformats.org/officeDocument/2006/relationships/image" Target="../media/image150.png"/><Relationship Id="rId231" Type="http://schemas.openxmlformats.org/officeDocument/2006/relationships/image" Target="../media/image251.png"/><Relationship Id="rId252" Type="http://schemas.openxmlformats.org/officeDocument/2006/relationships/customXml" Target="../ink/ink1034.xml"/><Relationship Id="rId273" Type="http://schemas.openxmlformats.org/officeDocument/2006/relationships/image" Target="../media/image272.png"/><Relationship Id="rId294" Type="http://schemas.openxmlformats.org/officeDocument/2006/relationships/customXml" Target="../ink/ink1055.xml"/><Relationship Id="rId308" Type="http://schemas.openxmlformats.org/officeDocument/2006/relationships/customXml" Target="../ink/ink1062.xml"/><Relationship Id="rId329" Type="http://schemas.openxmlformats.org/officeDocument/2006/relationships/image" Target="../media/image300.png"/><Relationship Id="rId47" Type="http://schemas.openxmlformats.org/officeDocument/2006/relationships/customXml" Target="../ink/ink930.xml"/><Relationship Id="rId68" Type="http://schemas.openxmlformats.org/officeDocument/2006/relationships/image" Target="../media/image171.png"/><Relationship Id="rId89" Type="http://schemas.openxmlformats.org/officeDocument/2006/relationships/customXml" Target="../ink/ink951.xml"/><Relationship Id="rId112" Type="http://schemas.openxmlformats.org/officeDocument/2006/relationships/customXml" Target="../ink/ink964.xml"/><Relationship Id="rId133" Type="http://schemas.openxmlformats.org/officeDocument/2006/relationships/image" Target="../media/image202.png"/><Relationship Id="rId154" Type="http://schemas.openxmlformats.org/officeDocument/2006/relationships/customXml" Target="../ink/ink985.xml"/><Relationship Id="rId175" Type="http://schemas.openxmlformats.org/officeDocument/2006/relationships/image" Target="../media/image223.png"/><Relationship Id="rId196" Type="http://schemas.openxmlformats.org/officeDocument/2006/relationships/customXml" Target="../ink/ink1006.xml"/><Relationship Id="rId200" Type="http://schemas.openxmlformats.org/officeDocument/2006/relationships/customXml" Target="../ink/ink1008.xml"/><Relationship Id="rId16" Type="http://schemas.openxmlformats.org/officeDocument/2006/relationships/customXml" Target="../ink/ink914.xml"/><Relationship Id="rId221" Type="http://schemas.openxmlformats.org/officeDocument/2006/relationships/image" Target="../media/image246.png"/><Relationship Id="rId242" Type="http://schemas.openxmlformats.org/officeDocument/2006/relationships/customXml" Target="../ink/ink1029.xml"/><Relationship Id="rId263" Type="http://schemas.openxmlformats.org/officeDocument/2006/relationships/image" Target="../media/image267.png"/><Relationship Id="rId284" Type="http://schemas.openxmlformats.org/officeDocument/2006/relationships/customXml" Target="../ink/ink1050.xml"/><Relationship Id="rId319" Type="http://schemas.openxmlformats.org/officeDocument/2006/relationships/image" Target="../media/image295.png"/><Relationship Id="rId37" Type="http://schemas.openxmlformats.org/officeDocument/2006/relationships/customXml" Target="../ink/ink925.xml"/><Relationship Id="rId58" Type="http://schemas.openxmlformats.org/officeDocument/2006/relationships/image" Target="../media/image166.png"/><Relationship Id="rId79" Type="http://schemas.openxmlformats.org/officeDocument/2006/relationships/customXml" Target="../ink/ink946.xml"/><Relationship Id="rId102" Type="http://schemas.openxmlformats.org/officeDocument/2006/relationships/customXml" Target="../ink/ink959.xml"/><Relationship Id="rId123" Type="http://schemas.openxmlformats.org/officeDocument/2006/relationships/image" Target="../media/image197.png"/><Relationship Id="rId144" Type="http://schemas.openxmlformats.org/officeDocument/2006/relationships/customXml" Target="../ink/ink980.xml"/><Relationship Id="rId330" Type="http://schemas.openxmlformats.org/officeDocument/2006/relationships/customXml" Target="../ink/ink1073.xml"/><Relationship Id="rId90" Type="http://schemas.openxmlformats.org/officeDocument/2006/relationships/customXml" Target="../ink/ink952.xml"/><Relationship Id="rId165" Type="http://schemas.openxmlformats.org/officeDocument/2006/relationships/image" Target="../media/image218.png"/><Relationship Id="rId186" Type="http://schemas.openxmlformats.org/officeDocument/2006/relationships/customXml" Target="../ink/ink1001.xml"/><Relationship Id="rId211" Type="http://schemas.openxmlformats.org/officeDocument/2006/relationships/image" Target="../media/image241.png"/><Relationship Id="rId232" Type="http://schemas.openxmlformats.org/officeDocument/2006/relationships/customXml" Target="../ink/ink1024.xml"/><Relationship Id="rId253" Type="http://schemas.openxmlformats.org/officeDocument/2006/relationships/image" Target="../media/image262.png"/><Relationship Id="rId274" Type="http://schemas.openxmlformats.org/officeDocument/2006/relationships/customXml" Target="../ink/ink1045.xml"/><Relationship Id="rId295" Type="http://schemas.openxmlformats.org/officeDocument/2006/relationships/image" Target="../media/image283.png"/><Relationship Id="rId309" Type="http://schemas.openxmlformats.org/officeDocument/2006/relationships/image" Target="../media/image290.png"/><Relationship Id="rId27" Type="http://schemas.openxmlformats.org/officeDocument/2006/relationships/customXml" Target="../ink/ink920.xml"/><Relationship Id="rId48" Type="http://schemas.openxmlformats.org/officeDocument/2006/relationships/image" Target="../media/image161.png"/><Relationship Id="rId69" Type="http://schemas.openxmlformats.org/officeDocument/2006/relationships/customXml" Target="../ink/ink941.xml"/><Relationship Id="rId113" Type="http://schemas.openxmlformats.org/officeDocument/2006/relationships/image" Target="../media/image192.png"/><Relationship Id="rId134" Type="http://schemas.openxmlformats.org/officeDocument/2006/relationships/customXml" Target="../ink/ink975.xml"/><Relationship Id="rId320" Type="http://schemas.openxmlformats.org/officeDocument/2006/relationships/customXml" Target="../ink/ink1068.xml"/><Relationship Id="rId80" Type="http://schemas.openxmlformats.org/officeDocument/2006/relationships/image" Target="../media/image177.png"/><Relationship Id="rId155" Type="http://schemas.openxmlformats.org/officeDocument/2006/relationships/image" Target="../media/image213.png"/><Relationship Id="rId176" Type="http://schemas.openxmlformats.org/officeDocument/2006/relationships/customXml" Target="../ink/ink996.xml"/><Relationship Id="rId197" Type="http://schemas.openxmlformats.org/officeDocument/2006/relationships/image" Target="../media/image234.png"/><Relationship Id="rId201" Type="http://schemas.openxmlformats.org/officeDocument/2006/relationships/image" Target="../media/image236.png"/><Relationship Id="rId222" Type="http://schemas.openxmlformats.org/officeDocument/2006/relationships/customXml" Target="../ink/ink1019.xml"/><Relationship Id="rId243" Type="http://schemas.openxmlformats.org/officeDocument/2006/relationships/image" Target="../media/image257.png"/><Relationship Id="rId264" Type="http://schemas.openxmlformats.org/officeDocument/2006/relationships/customXml" Target="../ink/ink1040.xml"/><Relationship Id="rId285" Type="http://schemas.openxmlformats.org/officeDocument/2006/relationships/image" Target="../media/image278.png"/><Relationship Id="rId17" Type="http://schemas.openxmlformats.org/officeDocument/2006/relationships/customXml" Target="../ink/ink915.xml"/><Relationship Id="rId38" Type="http://schemas.openxmlformats.org/officeDocument/2006/relationships/image" Target="../media/image156.png"/><Relationship Id="rId59" Type="http://schemas.openxmlformats.org/officeDocument/2006/relationships/customXml" Target="../ink/ink936.xml"/><Relationship Id="rId103" Type="http://schemas.openxmlformats.org/officeDocument/2006/relationships/image" Target="../media/image187.png"/><Relationship Id="rId124" Type="http://schemas.openxmlformats.org/officeDocument/2006/relationships/customXml" Target="../ink/ink970.xml"/><Relationship Id="rId310" Type="http://schemas.openxmlformats.org/officeDocument/2006/relationships/customXml" Target="../ink/ink1063.xml"/><Relationship Id="rId70" Type="http://schemas.openxmlformats.org/officeDocument/2006/relationships/image" Target="../media/image172.png"/><Relationship Id="rId91" Type="http://schemas.openxmlformats.org/officeDocument/2006/relationships/customXml" Target="../ink/ink953.xml"/><Relationship Id="rId145" Type="http://schemas.openxmlformats.org/officeDocument/2006/relationships/image" Target="../media/image208.png"/><Relationship Id="rId166" Type="http://schemas.openxmlformats.org/officeDocument/2006/relationships/customXml" Target="../ink/ink991.xml"/><Relationship Id="rId187" Type="http://schemas.openxmlformats.org/officeDocument/2006/relationships/image" Target="../media/image229.png"/><Relationship Id="rId331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014.xml"/><Relationship Id="rId233" Type="http://schemas.openxmlformats.org/officeDocument/2006/relationships/image" Target="../media/image252.png"/><Relationship Id="rId254" Type="http://schemas.openxmlformats.org/officeDocument/2006/relationships/customXml" Target="../ink/ink1035.xml"/><Relationship Id="rId28" Type="http://schemas.openxmlformats.org/officeDocument/2006/relationships/image" Target="../media/image151.png"/><Relationship Id="rId49" Type="http://schemas.openxmlformats.org/officeDocument/2006/relationships/customXml" Target="../ink/ink931.xml"/><Relationship Id="rId114" Type="http://schemas.openxmlformats.org/officeDocument/2006/relationships/customXml" Target="../ink/ink965.xml"/><Relationship Id="rId275" Type="http://schemas.openxmlformats.org/officeDocument/2006/relationships/image" Target="../media/image273.png"/><Relationship Id="rId296" Type="http://schemas.openxmlformats.org/officeDocument/2006/relationships/customXml" Target="../ink/ink1056.xml"/><Relationship Id="rId300" Type="http://schemas.openxmlformats.org/officeDocument/2006/relationships/customXml" Target="../ink/ink1058.xml"/><Relationship Id="rId60" Type="http://schemas.openxmlformats.org/officeDocument/2006/relationships/image" Target="../media/image167.png"/><Relationship Id="rId81" Type="http://schemas.openxmlformats.org/officeDocument/2006/relationships/customXml" Target="../ink/ink947.xml"/><Relationship Id="rId135" Type="http://schemas.openxmlformats.org/officeDocument/2006/relationships/image" Target="../media/image203.png"/><Relationship Id="rId156" Type="http://schemas.openxmlformats.org/officeDocument/2006/relationships/customXml" Target="../ink/ink986.xml"/><Relationship Id="rId177" Type="http://schemas.openxmlformats.org/officeDocument/2006/relationships/image" Target="../media/image224.png"/><Relationship Id="rId198" Type="http://schemas.openxmlformats.org/officeDocument/2006/relationships/customXml" Target="../ink/ink1007.xml"/><Relationship Id="rId321" Type="http://schemas.openxmlformats.org/officeDocument/2006/relationships/image" Target="../media/image296.png"/><Relationship Id="rId202" Type="http://schemas.openxmlformats.org/officeDocument/2006/relationships/customXml" Target="../ink/ink1009.xml"/><Relationship Id="rId223" Type="http://schemas.openxmlformats.org/officeDocument/2006/relationships/image" Target="../media/image247.png"/><Relationship Id="rId244" Type="http://schemas.openxmlformats.org/officeDocument/2006/relationships/customXml" Target="../ink/ink1030.xml"/><Relationship Id="rId18" Type="http://schemas.openxmlformats.org/officeDocument/2006/relationships/image" Target="../media/image146.png"/><Relationship Id="rId39" Type="http://schemas.openxmlformats.org/officeDocument/2006/relationships/customXml" Target="../ink/ink926.xml"/><Relationship Id="rId265" Type="http://schemas.openxmlformats.org/officeDocument/2006/relationships/image" Target="../media/image268.png"/><Relationship Id="rId286" Type="http://schemas.openxmlformats.org/officeDocument/2006/relationships/customXml" Target="../ink/ink1051.xml"/><Relationship Id="rId50" Type="http://schemas.openxmlformats.org/officeDocument/2006/relationships/image" Target="../media/image162.png"/><Relationship Id="rId104" Type="http://schemas.openxmlformats.org/officeDocument/2006/relationships/customXml" Target="../ink/ink960.xml"/><Relationship Id="rId125" Type="http://schemas.openxmlformats.org/officeDocument/2006/relationships/image" Target="../media/image198.png"/><Relationship Id="rId146" Type="http://schemas.openxmlformats.org/officeDocument/2006/relationships/customXml" Target="../ink/ink981.xml"/><Relationship Id="rId167" Type="http://schemas.openxmlformats.org/officeDocument/2006/relationships/image" Target="../media/image219.png"/><Relationship Id="rId188" Type="http://schemas.openxmlformats.org/officeDocument/2006/relationships/customXml" Target="../ink/ink1002.xml"/><Relationship Id="rId311" Type="http://schemas.openxmlformats.org/officeDocument/2006/relationships/image" Target="../media/image291.png"/><Relationship Id="rId332" Type="http://schemas.openxmlformats.org/officeDocument/2006/relationships/customXml" Target="../ink/ink1074.xml"/><Relationship Id="rId71" Type="http://schemas.openxmlformats.org/officeDocument/2006/relationships/customXml" Target="../ink/ink942.xml"/><Relationship Id="rId92" Type="http://schemas.openxmlformats.org/officeDocument/2006/relationships/customXml" Target="../ink/ink954.xml"/><Relationship Id="rId213" Type="http://schemas.openxmlformats.org/officeDocument/2006/relationships/image" Target="../media/image242.png"/><Relationship Id="rId234" Type="http://schemas.openxmlformats.org/officeDocument/2006/relationships/customXml" Target="../ink/ink1025.xml"/><Relationship Id="rId2" Type="http://schemas.openxmlformats.org/officeDocument/2006/relationships/customXml" Target="../ink/ink906.xml"/><Relationship Id="rId29" Type="http://schemas.openxmlformats.org/officeDocument/2006/relationships/customXml" Target="../ink/ink921.xml"/><Relationship Id="rId255" Type="http://schemas.openxmlformats.org/officeDocument/2006/relationships/image" Target="../media/image263.png"/><Relationship Id="rId276" Type="http://schemas.openxmlformats.org/officeDocument/2006/relationships/customXml" Target="../ink/ink1046.xml"/><Relationship Id="rId297" Type="http://schemas.openxmlformats.org/officeDocument/2006/relationships/image" Target="../media/image284.png"/><Relationship Id="rId40" Type="http://schemas.openxmlformats.org/officeDocument/2006/relationships/image" Target="../media/image157.png"/><Relationship Id="rId115" Type="http://schemas.openxmlformats.org/officeDocument/2006/relationships/image" Target="../media/image193.png"/><Relationship Id="rId136" Type="http://schemas.openxmlformats.org/officeDocument/2006/relationships/customXml" Target="../ink/ink976.xml"/><Relationship Id="rId157" Type="http://schemas.openxmlformats.org/officeDocument/2006/relationships/image" Target="../media/image214.png"/><Relationship Id="rId178" Type="http://schemas.openxmlformats.org/officeDocument/2006/relationships/customXml" Target="../ink/ink997.xml"/><Relationship Id="rId301" Type="http://schemas.openxmlformats.org/officeDocument/2006/relationships/image" Target="../media/image286.png"/><Relationship Id="rId322" Type="http://schemas.openxmlformats.org/officeDocument/2006/relationships/customXml" Target="../ink/ink1069.xml"/><Relationship Id="rId61" Type="http://schemas.openxmlformats.org/officeDocument/2006/relationships/customXml" Target="../ink/ink937.xml"/><Relationship Id="rId82" Type="http://schemas.openxmlformats.org/officeDocument/2006/relationships/image" Target="../media/image178.png"/><Relationship Id="rId199" Type="http://schemas.openxmlformats.org/officeDocument/2006/relationships/image" Target="../media/image235.png"/><Relationship Id="rId203" Type="http://schemas.openxmlformats.org/officeDocument/2006/relationships/image" Target="../media/image237.png"/><Relationship Id="rId19" Type="http://schemas.openxmlformats.org/officeDocument/2006/relationships/customXml" Target="../ink/ink916.xml"/><Relationship Id="rId224" Type="http://schemas.openxmlformats.org/officeDocument/2006/relationships/customXml" Target="../ink/ink1020.xml"/><Relationship Id="rId245" Type="http://schemas.openxmlformats.org/officeDocument/2006/relationships/image" Target="../media/image258.png"/><Relationship Id="rId266" Type="http://schemas.openxmlformats.org/officeDocument/2006/relationships/customXml" Target="../ink/ink1041.xml"/><Relationship Id="rId287" Type="http://schemas.openxmlformats.org/officeDocument/2006/relationships/image" Target="../media/image279.png"/><Relationship Id="rId30" Type="http://schemas.openxmlformats.org/officeDocument/2006/relationships/image" Target="../media/image152.png"/><Relationship Id="rId105" Type="http://schemas.openxmlformats.org/officeDocument/2006/relationships/image" Target="../media/image188.png"/><Relationship Id="rId126" Type="http://schemas.openxmlformats.org/officeDocument/2006/relationships/customXml" Target="../ink/ink971.xml"/><Relationship Id="rId147" Type="http://schemas.openxmlformats.org/officeDocument/2006/relationships/image" Target="../media/image209.png"/><Relationship Id="rId168" Type="http://schemas.openxmlformats.org/officeDocument/2006/relationships/customXml" Target="../ink/ink992.xml"/><Relationship Id="rId312" Type="http://schemas.openxmlformats.org/officeDocument/2006/relationships/customXml" Target="../ink/ink1064.xml"/><Relationship Id="rId333" Type="http://schemas.openxmlformats.org/officeDocument/2006/relationships/image" Target="../media/image305.png"/><Relationship Id="rId51" Type="http://schemas.openxmlformats.org/officeDocument/2006/relationships/customXml" Target="../ink/ink932.xml"/><Relationship Id="rId72" Type="http://schemas.openxmlformats.org/officeDocument/2006/relationships/image" Target="../media/image173.png"/><Relationship Id="rId93" Type="http://schemas.openxmlformats.org/officeDocument/2006/relationships/image" Target="../media/image182.png"/><Relationship Id="rId189" Type="http://schemas.openxmlformats.org/officeDocument/2006/relationships/image" Target="../media/image230.png"/><Relationship Id="rId3" Type="http://schemas.openxmlformats.org/officeDocument/2006/relationships/image" Target="../media/image304.png"/><Relationship Id="rId214" Type="http://schemas.openxmlformats.org/officeDocument/2006/relationships/customXml" Target="../ink/ink1015.xml"/><Relationship Id="rId235" Type="http://schemas.openxmlformats.org/officeDocument/2006/relationships/image" Target="../media/image253.png"/><Relationship Id="rId256" Type="http://schemas.openxmlformats.org/officeDocument/2006/relationships/customXml" Target="../ink/ink1036.xml"/><Relationship Id="rId277" Type="http://schemas.openxmlformats.org/officeDocument/2006/relationships/image" Target="../media/image274.png"/><Relationship Id="rId298" Type="http://schemas.openxmlformats.org/officeDocument/2006/relationships/customXml" Target="../ink/ink1057.xml"/><Relationship Id="rId116" Type="http://schemas.openxmlformats.org/officeDocument/2006/relationships/customXml" Target="../ink/ink966.xml"/><Relationship Id="rId137" Type="http://schemas.openxmlformats.org/officeDocument/2006/relationships/image" Target="../media/image204.png"/><Relationship Id="rId158" Type="http://schemas.openxmlformats.org/officeDocument/2006/relationships/customXml" Target="../ink/ink987.xml"/><Relationship Id="rId302" Type="http://schemas.openxmlformats.org/officeDocument/2006/relationships/customXml" Target="../ink/ink1059.xml"/><Relationship Id="rId323" Type="http://schemas.openxmlformats.org/officeDocument/2006/relationships/image" Target="../media/image297.png"/><Relationship Id="rId20" Type="http://schemas.openxmlformats.org/officeDocument/2006/relationships/image" Target="../media/image147.png"/><Relationship Id="rId41" Type="http://schemas.openxmlformats.org/officeDocument/2006/relationships/customXml" Target="../ink/ink927.xml"/><Relationship Id="rId62" Type="http://schemas.openxmlformats.org/officeDocument/2006/relationships/image" Target="../media/image168.png"/><Relationship Id="rId83" Type="http://schemas.openxmlformats.org/officeDocument/2006/relationships/customXml" Target="../ink/ink948.xml"/><Relationship Id="rId179" Type="http://schemas.openxmlformats.org/officeDocument/2006/relationships/image" Target="../media/image225.png"/><Relationship Id="rId190" Type="http://schemas.openxmlformats.org/officeDocument/2006/relationships/customXml" Target="../ink/ink1003.xml"/><Relationship Id="rId204" Type="http://schemas.openxmlformats.org/officeDocument/2006/relationships/customXml" Target="../ink/ink1010.xml"/><Relationship Id="rId225" Type="http://schemas.openxmlformats.org/officeDocument/2006/relationships/image" Target="../media/image248.png"/><Relationship Id="rId246" Type="http://schemas.openxmlformats.org/officeDocument/2006/relationships/customXml" Target="../ink/ink1031.xml"/><Relationship Id="rId267" Type="http://schemas.openxmlformats.org/officeDocument/2006/relationships/image" Target="../media/image269.png"/><Relationship Id="rId288" Type="http://schemas.openxmlformats.org/officeDocument/2006/relationships/customXml" Target="../ink/ink1052.xml"/><Relationship Id="rId106" Type="http://schemas.openxmlformats.org/officeDocument/2006/relationships/customXml" Target="../ink/ink961.xml"/><Relationship Id="rId127" Type="http://schemas.openxmlformats.org/officeDocument/2006/relationships/image" Target="../media/image199.png"/><Relationship Id="rId313" Type="http://schemas.openxmlformats.org/officeDocument/2006/relationships/image" Target="../media/image292.png"/><Relationship Id="rId10" Type="http://schemas.openxmlformats.org/officeDocument/2006/relationships/customXml" Target="../ink/ink910.xml"/><Relationship Id="rId31" Type="http://schemas.openxmlformats.org/officeDocument/2006/relationships/customXml" Target="../ink/ink922.xml"/><Relationship Id="rId52" Type="http://schemas.openxmlformats.org/officeDocument/2006/relationships/image" Target="../media/image163.png"/><Relationship Id="rId73" Type="http://schemas.openxmlformats.org/officeDocument/2006/relationships/customXml" Target="../ink/ink943.xml"/><Relationship Id="rId94" Type="http://schemas.openxmlformats.org/officeDocument/2006/relationships/customXml" Target="../ink/ink955.xml"/><Relationship Id="rId148" Type="http://schemas.openxmlformats.org/officeDocument/2006/relationships/customXml" Target="../ink/ink982.xml"/><Relationship Id="rId169" Type="http://schemas.openxmlformats.org/officeDocument/2006/relationships/image" Target="../media/image220.png"/><Relationship Id="rId334" Type="http://schemas.openxmlformats.org/officeDocument/2006/relationships/customXml" Target="../ink/ink1075.xml"/><Relationship Id="rId4" Type="http://schemas.openxmlformats.org/officeDocument/2006/relationships/customXml" Target="../ink/ink907.xml"/><Relationship Id="rId180" Type="http://schemas.openxmlformats.org/officeDocument/2006/relationships/customXml" Target="../ink/ink998.xml"/><Relationship Id="rId215" Type="http://schemas.openxmlformats.org/officeDocument/2006/relationships/image" Target="../media/image243.png"/><Relationship Id="rId236" Type="http://schemas.openxmlformats.org/officeDocument/2006/relationships/customXml" Target="../ink/ink1026.xml"/><Relationship Id="rId257" Type="http://schemas.openxmlformats.org/officeDocument/2006/relationships/image" Target="../media/image264.png"/><Relationship Id="rId278" Type="http://schemas.openxmlformats.org/officeDocument/2006/relationships/customXml" Target="../ink/ink1047.xml"/><Relationship Id="rId303" Type="http://schemas.openxmlformats.org/officeDocument/2006/relationships/image" Target="../media/image287.png"/><Relationship Id="rId42" Type="http://schemas.openxmlformats.org/officeDocument/2006/relationships/image" Target="../media/image158.png"/><Relationship Id="rId84" Type="http://schemas.openxmlformats.org/officeDocument/2006/relationships/image" Target="../media/image179.png"/><Relationship Id="rId138" Type="http://schemas.openxmlformats.org/officeDocument/2006/relationships/customXml" Target="../ink/ink977.xml"/><Relationship Id="rId191" Type="http://schemas.openxmlformats.org/officeDocument/2006/relationships/image" Target="../media/image231.png"/><Relationship Id="rId205" Type="http://schemas.openxmlformats.org/officeDocument/2006/relationships/image" Target="../media/image238.png"/><Relationship Id="rId247" Type="http://schemas.openxmlformats.org/officeDocument/2006/relationships/image" Target="../media/image259.png"/><Relationship Id="rId107" Type="http://schemas.openxmlformats.org/officeDocument/2006/relationships/image" Target="../media/image189.png"/><Relationship Id="rId289" Type="http://schemas.openxmlformats.org/officeDocument/2006/relationships/image" Target="../media/image280.png"/><Relationship Id="rId11" Type="http://schemas.openxmlformats.org/officeDocument/2006/relationships/image" Target="../media/image145.png"/><Relationship Id="rId53" Type="http://schemas.openxmlformats.org/officeDocument/2006/relationships/customXml" Target="../ink/ink933.xml"/><Relationship Id="rId149" Type="http://schemas.openxmlformats.org/officeDocument/2006/relationships/image" Target="../media/image210.png"/><Relationship Id="rId314" Type="http://schemas.openxmlformats.org/officeDocument/2006/relationships/customXml" Target="../ink/ink1065.xml"/><Relationship Id="rId95" Type="http://schemas.openxmlformats.org/officeDocument/2006/relationships/image" Target="../media/image183.png"/><Relationship Id="rId160" Type="http://schemas.openxmlformats.org/officeDocument/2006/relationships/customXml" Target="../ink/ink988.xml"/><Relationship Id="rId216" Type="http://schemas.openxmlformats.org/officeDocument/2006/relationships/customXml" Target="../ink/ink1016.xml"/><Relationship Id="rId258" Type="http://schemas.openxmlformats.org/officeDocument/2006/relationships/customXml" Target="../ink/ink1037.xml"/><Relationship Id="rId22" Type="http://schemas.openxmlformats.org/officeDocument/2006/relationships/image" Target="../media/image148.png"/><Relationship Id="rId64" Type="http://schemas.openxmlformats.org/officeDocument/2006/relationships/image" Target="../media/image169.png"/><Relationship Id="rId118" Type="http://schemas.openxmlformats.org/officeDocument/2006/relationships/customXml" Target="../ink/ink967.xml"/><Relationship Id="rId325" Type="http://schemas.openxmlformats.org/officeDocument/2006/relationships/image" Target="../media/image298.png"/><Relationship Id="rId171" Type="http://schemas.openxmlformats.org/officeDocument/2006/relationships/image" Target="../media/image221.png"/><Relationship Id="rId227" Type="http://schemas.openxmlformats.org/officeDocument/2006/relationships/image" Target="../media/image249.png"/><Relationship Id="rId269" Type="http://schemas.openxmlformats.org/officeDocument/2006/relationships/image" Target="../media/image270.png"/><Relationship Id="rId33" Type="http://schemas.openxmlformats.org/officeDocument/2006/relationships/customXml" Target="../ink/ink923.xml"/><Relationship Id="rId129" Type="http://schemas.openxmlformats.org/officeDocument/2006/relationships/image" Target="../media/image200.png"/><Relationship Id="rId280" Type="http://schemas.openxmlformats.org/officeDocument/2006/relationships/customXml" Target="../ink/ink1048.xml"/><Relationship Id="rId75" Type="http://schemas.openxmlformats.org/officeDocument/2006/relationships/customXml" Target="../ink/ink944.xml"/><Relationship Id="rId140" Type="http://schemas.openxmlformats.org/officeDocument/2006/relationships/customXml" Target="../ink/ink978.xml"/><Relationship Id="rId182" Type="http://schemas.openxmlformats.org/officeDocument/2006/relationships/customXml" Target="../ink/ink999.xml"/><Relationship Id="rId6" Type="http://schemas.openxmlformats.org/officeDocument/2006/relationships/customXml" Target="../ink/ink908.xml"/><Relationship Id="rId238" Type="http://schemas.openxmlformats.org/officeDocument/2006/relationships/customXml" Target="../ink/ink1027.xml"/><Relationship Id="rId291" Type="http://schemas.openxmlformats.org/officeDocument/2006/relationships/image" Target="../media/image281.png"/><Relationship Id="rId305" Type="http://schemas.openxmlformats.org/officeDocument/2006/relationships/image" Target="../media/image288.png"/><Relationship Id="rId44" Type="http://schemas.openxmlformats.org/officeDocument/2006/relationships/image" Target="../media/image159.png"/><Relationship Id="rId86" Type="http://schemas.openxmlformats.org/officeDocument/2006/relationships/image" Target="../media/image180.png"/><Relationship Id="rId151" Type="http://schemas.openxmlformats.org/officeDocument/2006/relationships/image" Target="../media/image211.png"/><Relationship Id="rId193" Type="http://schemas.openxmlformats.org/officeDocument/2006/relationships/image" Target="../media/image232.png"/><Relationship Id="rId207" Type="http://schemas.openxmlformats.org/officeDocument/2006/relationships/image" Target="../media/image239.png"/><Relationship Id="rId249" Type="http://schemas.openxmlformats.org/officeDocument/2006/relationships/image" Target="../media/image260.png"/><Relationship Id="rId13" Type="http://schemas.openxmlformats.org/officeDocument/2006/relationships/customXml" Target="../ink/ink911.xml"/><Relationship Id="rId109" Type="http://schemas.openxmlformats.org/officeDocument/2006/relationships/image" Target="../media/image190.png"/><Relationship Id="rId260" Type="http://schemas.openxmlformats.org/officeDocument/2006/relationships/customXml" Target="../ink/ink1038.xml"/><Relationship Id="rId316" Type="http://schemas.openxmlformats.org/officeDocument/2006/relationships/customXml" Target="../ink/ink1066.xml"/><Relationship Id="rId55" Type="http://schemas.openxmlformats.org/officeDocument/2006/relationships/customXml" Target="../ink/ink934.xml"/><Relationship Id="rId97" Type="http://schemas.openxmlformats.org/officeDocument/2006/relationships/image" Target="../media/image184.png"/><Relationship Id="rId120" Type="http://schemas.openxmlformats.org/officeDocument/2006/relationships/customXml" Target="../ink/ink968.xml"/><Relationship Id="rId162" Type="http://schemas.openxmlformats.org/officeDocument/2006/relationships/customXml" Target="../ink/ink989.xml"/><Relationship Id="rId218" Type="http://schemas.openxmlformats.org/officeDocument/2006/relationships/customXml" Target="../ink/ink1017.xml"/><Relationship Id="rId271" Type="http://schemas.openxmlformats.org/officeDocument/2006/relationships/image" Target="../media/image27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903.00007.pdf" TargetMode="External"/><Relationship Id="rId3" Type="http://schemas.openxmlformats.org/officeDocument/2006/relationships/hyperlink" Target="https://agupubs.onlinelibrary.wiley.com/doi/full/10.1002/wrcr.20354" TargetMode="External"/><Relationship Id="rId7" Type="http://schemas.openxmlformats.org/officeDocument/2006/relationships/hyperlink" Target="https://www.ncbi.nlm.nih.gov/pmc/articles/PMC1207814/pdf/ge1452505.pdf" TargetMode="External"/><Relationship Id="rId2" Type="http://schemas.openxmlformats.org/officeDocument/2006/relationships/hyperlink" Target="https://www.pnas.org/content/117/48/30055#abstract-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B978012818803300012X" TargetMode="External"/><Relationship Id="rId5" Type="http://schemas.openxmlformats.org/officeDocument/2006/relationships/hyperlink" Target="https://agupubs.onlinelibrary.wiley.com/doi/10.1002/2017WR020528" TargetMode="External"/><Relationship Id="rId10" Type="http://schemas.openxmlformats.org/officeDocument/2006/relationships/hyperlink" Target="https://docs.google.com/document/d/1fDTu-kN__vuLPHKoR9d5wM_7P_uqq1C2DWcAXS83HYE/edit" TargetMode="External"/><Relationship Id="rId4" Type="http://schemas.openxmlformats.org/officeDocument/2006/relationships/hyperlink" Target="https://agupubs.onlinelibrary.wiley.com/doi/full/10.1002/2017WR021616#wrcr23213-bib-0065" TargetMode="External"/><Relationship Id="rId9" Type="http://schemas.openxmlformats.org/officeDocument/2006/relationships/hyperlink" Target="https://arxiv.org/abs/1801.01497" TargetMode="Externa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" Type="http://schemas.openxmlformats.org/officeDocument/2006/relationships/image" Target="../media/image1.png"/><Relationship Id="rId21" Type="http://schemas.openxmlformats.org/officeDocument/2006/relationships/customXml" Target="../ink/ink9.xml"/><Relationship Id="rId34" Type="http://schemas.openxmlformats.org/officeDocument/2006/relationships/image" Target="../media/image17.png"/><Relationship Id="rId7" Type="http://schemas.openxmlformats.org/officeDocument/2006/relationships/customXml" Target="../ink/ink2.xml"/><Relationship Id="rId12" Type="http://schemas.openxmlformats.org/officeDocument/2006/relationships/image" Target="../media/image6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customXml" Target="../ink/ink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11" Type="http://schemas.openxmlformats.org/officeDocument/2006/relationships/customXml" Target="../ink/ink4.xml"/><Relationship Id="rId24" Type="http://schemas.openxmlformats.org/officeDocument/2006/relationships/image" Target="../media/image12.png"/><Relationship Id="rId32" Type="http://schemas.openxmlformats.org/officeDocument/2006/relationships/image" Target="../media/image16.png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10" Type="http://schemas.openxmlformats.org/officeDocument/2006/relationships/image" Target="../media/image5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" Type="http://schemas.openxmlformats.org/officeDocument/2006/relationships/image" Target="../media/image2.png"/><Relationship Id="rId9" Type="http://schemas.openxmlformats.org/officeDocument/2006/relationships/customXml" Target="../ink/ink3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customXml" Target="../ink/ink12.xml"/><Relationship Id="rId30" Type="http://schemas.openxmlformats.org/officeDocument/2006/relationships/image" Target="../media/image15.png"/><Relationship Id="rId35" Type="http://schemas.openxmlformats.org/officeDocument/2006/relationships/customXml" Target="../ink/ink16.xml"/><Relationship Id="rId8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610.png"/><Relationship Id="rId18" Type="http://schemas.openxmlformats.org/officeDocument/2006/relationships/customXml" Target="../ink/ink24.xml"/><Relationship Id="rId3" Type="http://schemas.openxmlformats.org/officeDocument/2006/relationships/hyperlink" Target="https://www.pnas.org/content/117/48/30055#F1" TargetMode="External"/><Relationship Id="rId7" Type="http://schemas.openxmlformats.org/officeDocument/2006/relationships/image" Target="../media/image310.png"/><Relationship Id="rId12" Type="http://schemas.openxmlformats.org/officeDocument/2006/relationships/customXml" Target="../ink/ink21.xml"/><Relationship Id="rId17" Type="http://schemas.openxmlformats.org/officeDocument/2006/relationships/image" Target="../media/image810.png"/><Relationship Id="rId2" Type="http://schemas.openxmlformats.org/officeDocument/2006/relationships/image" Target="../media/image23.png"/><Relationship Id="rId16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11" Type="http://schemas.openxmlformats.org/officeDocument/2006/relationships/image" Target="../media/image510.png"/><Relationship Id="rId5" Type="http://schemas.openxmlformats.org/officeDocument/2006/relationships/image" Target="../media/image2214.png"/><Relationship Id="rId15" Type="http://schemas.openxmlformats.org/officeDocument/2006/relationships/image" Target="../media/image710.png"/><Relationship Id="rId10" Type="http://schemas.openxmlformats.org/officeDocument/2006/relationships/customXml" Target="../ink/ink20.xml"/><Relationship Id="rId19" Type="http://schemas.openxmlformats.org/officeDocument/2006/relationships/image" Target="../media/image910.png"/><Relationship Id="rId4" Type="http://schemas.openxmlformats.org/officeDocument/2006/relationships/customXml" Target="../ink/ink17.xml"/><Relationship Id="rId9" Type="http://schemas.openxmlformats.org/officeDocument/2006/relationships/image" Target="../media/image410.png"/><Relationship Id="rId14" Type="http://schemas.openxmlformats.org/officeDocument/2006/relationships/customXml" Target="../ink/ink22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310.png"/><Relationship Id="rId117" Type="http://schemas.openxmlformats.org/officeDocument/2006/relationships/customXml" Target="../ink/ink81.xml"/><Relationship Id="rId21" Type="http://schemas.openxmlformats.org/officeDocument/2006/relationships/customXml" Target="../ink/ink33.xml"/><Relationship Id="rId42" Type="http://schemas.openxmlformats.org/officeDocument/2006/relationships/image" Target="../media/image31.png"/><Relationship Id="rId47" Type="http://schemas.openxmlformats.org/officeDocument/2006/relationships/customXml" Target="../ink/ink46.xml"/><Relationship Id="rId63" Type="http://schemas.openxmlformats.org/officeDocument/2006/relationships/customXml" Target="../ink/ink54.xml"/><Relationship Id="rId68" Type="http://schemas.openxmlformats.org/officeDocument/2006/relationships/image" Target="../media/image44.png"/><Relationship Id="rId84" Type="http://schemas.openxmlformats.org/officeDocument/2006/relationships/image" Target="../media/image52.png"/><Relationship Id="rId89" Type="http://schemas.openxmlformats.org/officeDocument/2006/relationships/customXml" Target="../ink/ink67.xml"/><Relationship Id="rId112" Type="http://schemas.openxmlformats.org/officeDocument/2006/relationships/image" Target="../media/image66.png"/><Relationship Id="rId16" Type="http://schemas.openxmlformats.org/officeDocument/2006/relationships/image" Target="../media/image1810.png"/><Relationship Id="rId107" Type="http://schemas.openxmlformats.org/officeDocument/2006/relationships/customXml" Target="../ink/ink76.xml"/><Relationship Id="rId11" Type="http://schemas.openxmlformats.org/officeDocument/2006/relationships/customXml" Target="../ink/ink28.xml"/><Relationship Id="rId32" Type="http://schemas.openxmlformats.org/officeDocument/2006/relationships/image" Target="../media/image26.png"/><Relationship Id="rId37" Type="http://schemas.openxmlformats.org/officeDocument/2006/relationships/customXml" Target="../ink/ink41.xml"/><Relationship Id="rId53" Type="http://schemas.openxmlformats.org/officeDocument/2006/relationships/customXml" Target="../ink/ink49.xml"/><Relationship Id="rId58" Type="http://schemas.openxmlformats.org/officeDocument/2006/relationships/image" Target="../media/image39.png"/><Relationship Id="rId74" Type="http://schemas.openxmlformats.org/officeDocument/2006/relationships/image" Target="../media/image47.png"/><Relationship Id="rId79" Type="http://schemas.openxmlformats.org/officeDocument/2006/relationships/customXml" Target="../ink/ink62.xml"/><Relationship Id="rId102" Type="http://schemas.openxmlformats.org/officeDocument/2006/relationships/image" Target="../media/image61.png"/><Relationship Id="rId5" Type="http://schemas.openxmlformats.org/officeDocument/2006/relationships/customXml" Target="../ink/ink25.xml"/><Relationship Id="rId90" Type="http://schemas.openxmlformats.org/officeDocument/2006/relationships/image" Target="../media/image55.png"/><Relationship Id="rId95" Type="http://schemas.openxmlformats.org/officeDocument/2006/relationships/customXml" Target="../ink/ink70.xml"/><Relationship Id="rId22" Type="http://schemas.openxmlformats.org/officeDocument/2006/relationships/image" Target="../media/image21100.png"/><Relationship Id="rId27" Type="http://schemas.openxmlformats.org/officeDocument/2006/relationships/customXml" Target="../ink/ink36.xml"/><Relationship Id="rId43" Type="http://schemas.openxmlformats.org/officeDocument/2006/relationships/customXml" Target="../ink/ink44.xml"/><Relationship Id="rId48" Type="http://schemas.openxmlformats.org/officeDocument/2006/relationships/image" Target="../media/image34.png"/><Relationship Id="rId64" Type="http://schemas.openxmlformats.org/officeDocument/2006/relationships/image" Target="../media/image42.png"/><Relationship Id="rId69" Type="http://schemas.openxmlformats.org/officeDocument/2006/relationships/customXml" Target="../ink/ink57.xml"/><Relationship Id="rId113" Type="http://schemas.openxmlformats.org/officeDocument/2006/relationships/customXml" Target="../ink/ink79.xml"/><Relationship Id="rId118" Type="http://schemas.openxmlformats.org/officeDocument/2006/relationships/image" Target="../media/image69.png"/><Relationship Id="rId80" Type="http://schemas.openxmlformats.org/officeDocument/2006/relationships/image" Target="../media/image50.png"/><Relationship Id="rId85" Type="http://schemas.openxmlformats.org/officeDocument/2006/relationships/customXml" Target="../ink/ink65.xml"/><Relationship Id="rId12" Type="http://schemas.openxmlformats.org/officeDocument/2006/relationships/image" Target="../media/image1610.png"/><Relationship Id="rId17" Type="http://schemas.openxmlformats.org/officeDocument/2006/relationships/customXml" Target="../ink/ink31.xml"/><Relationship Id="rId33" Type="http://schemas.openxmlformats.org/officeDocument/2006/relationships/customXml" Target="../ink/ink39.xml"/><Relationship Id="rId38" Type="http://schemas.openxmlformats.org/officeDocument/2006/relationships/image" Target="../media/image29.png"/><Relationship Id="rId59" Type="http://schemas.openxmlformats.org/officeDocument/2006/relationships/customXml" Target="../ink/ink52.xml"/><Relationship Id="rId103" Type="http://schemas.openxmlformats.org/officeDocument/2006/relationships/customXml" Target="../ink/ink74.xml"/><Relationship Id="rId108" Type="http://schemas.openxmlformats.org/officeDocument/2006/relationships/image" Target="../media/image64.png"/><Relationship Id="rId54" Type="http://schemas.openxmlformats.org/officeDocument/2006/relationships/image" Target="../media/image37.png"/><Relationship Id="rId70" Type="http://schemas.openxmlformats.org/officeDocument/2006/relationships/image" Target="../media/image45.png"/><Relationship Id="rId75" Type="http://schemas.openxmlformats.org/officeDocument/2006/relationships/customXml" Target="../ink/ink60.xml"/><Relationship Id="rId91" Type="http://schemas.openxmlformats.org/officeDocument/2006/relationships/customXml" Target="../ink/ink68.xml"/><Relationship Id="rId9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0.png"/><Relationship Id="rId23" Type="http://schemas.openxmlformats.org/officeDocument/2006/relationships/customXml" Target="../ink/ink34.xml"/><Relationship Id="rId28" Type="http://schemas.openxmlformats.org/officeDocument/2006/relationships/image" Target="../media/image2410.png"/><Relationship Id="rId49" Type="http://schemas.openxmlformats.org/officeDocument/2006/relationships/customXml" Target="../ink/ink47.xml"/><Relationship Id="rId114" Type="http://schemas.openxmlformats.org/officeDocument/2006/relationships/image" Target="../media/image67.png"/><Relationship Id="rId119" Type="http://schemas.openxmlformats.org/officeDocument/2006/relationships/customXml" Target="../ink/ink82.xml"/><Relationship Id="rId44" Type="http://schemas.openxmlformats.org/officeDocument/2006/relationships/image" Target="../media/image32.png"/><Relationship Id="rId60" Type="http://schemas.openxmlformats.org/officeDocument/2006/relationships/image" Target="../media/image40.png"/><Relationship Id="rId65" Type="http://schemas.openxmlformats.org/officeDocument/2006/relationships/customXml" Target="../ink/ink55.xml"/><Relationship Id="rId81" Type="http://schemas.openxmlformats.org/officeDocument/2006/relationships/customXml" Target="../ink/ink63.xml"/><Relationship Id="rId86" Type="http://schemas.openxmlformats.org/officeDocument/2006/relationships/image" Target="../media/image53.png"/><Relationship Id="rId4" Type="http://schemas.openxmlformats.org/officeDocument/2006/relationships/image" Target="../media/image25.png"/><Relationship Id="rId9" Type="http://schemas.openxmlformats.org/officeDocument/2006/relationships/customXml" Target="../ink/ink27.xml"/><Relationship Id="rId13" Type="http://schemas.openxmlformats.org/officeDocument/2006/relationships/customXml" Target="../ink/ink29.xml"/><Relationship Id="rId18" Type="http://schemas.openxmlformats.org/officeDocument/2006/relationships/image" Target="../media/image1992.png"/><Relationship Id="rId39" Type="http://schemas.openxmlformats.org/officeDocument/2006/relationships/customXml" Target="../ink/ink42.xml"/><Relationship Id="rId109" Type="http://schemas.openxmlformats.org/officeDocument/2006/relationships/customXml" Target="../ink/ink77.xml"/><Relationship Id="rId34" Type="http://schemas.openxmlformats.org/officeDocument/2006/relationships/image" Target="../media/image27.png"/><Relationship Id="rId50" Type="http://schemas.openxmlformats.org/officeDocument/2006/relationships/image" Target="../media/image35.png"/><Relationship Id="rId55" Type="http://schemas.openxmlformats.org/officeDocument/2006/relationships/customXml" Target="../ink/ink50.xml"/><Relationship Id="rId76" Type="http://schemas.openxmlformats.org/officeDocument/2006/relationships/image" Target="../media/image48.png"/><Relationship Id="rId97" Type="http://schemas.openxmlformats.org/officeDocument/2006/relationships/customXml" Target="../ink/ink71.xml"/><Relationship Id="rId104" Type="http://schemas.openxmlformats.org/officeDocument/2006/relationships/image" Target="../media/image62.png"/><Relationship Id="rId120" Type="http://schemas.openxmlformats.org/officeDocument/2006/relationships/image" Target="../media/image70.png"/><Relationship Id="rId7" Type="http://schemas.openxmlformats.org/officeDocument/2006/relationships/customXml" Target="../ink/ink26.xml"/><Relationship Id="rId71" Type="http://schemas.openxmlformats.org/officeDocument/2006/relationships/customXml" Target="../ink/ink58.xml"/><Relationship Id="rId92" Type="http://schemas.openxmlformats.org/officeDocument/2006/relationships/image" Target="../media/image56.png"/><Relationship Id="rId2" Type="http://schemas.openxmlformats.org/officeDocument/2006/relationships/image" Target="../media/image19.png"/><Relationship Id="rId29" Type="http://schemas.openxmlformats.org/officeDocument/2006/relationships/customXml" Target="../ink/ink37.xml"/><Relationship Id="rId24" Type="http://schemas.openxmlformats.org/officeDocument/2006/relationships/image" Target="../media/image2215.png"/><Relationship Id="rId40" Type="http://schemas.openxmlformats.org/officeDocument/2006/relationships/image" Target="../media/image30.png"/><Relationship Id="rId45" Type="http://schemas.openxmlformats.org/officeDocument/2006/relationships/customXml" Target="../ink/ink45.xml"/><Relationship Id="rId66" Type="http://schemas.openxmlformats.org/officeDocument/2006/relationships/image" Target="../media/image43.png"/><Relationship Id="rId87" Type="http://schemas.openxmlformats.org/officeDocument/2006/relationships/customXml" Target="../ink/ink66.xml"/><Relationship Id="rId110" Type="http://schemas.openxmlformats.org/officeDocument/2006/relationships/image" Target="../media/image65.png"/><Relationship Id="rId115" Type="http://schemas.openxmlformats.org/officeDocument/2006/relationships/customXml" Target="../ink/ink80.xml"/><Relationship Id="rId61" Type="http://schemas.openxmlformats.org/officeDocument/2006/relationships/customXml" Target="../ink/ink53.xml"/><Relationship Id="rId82" Type="http://schemas.openxmlformats.org/officeDocument/2006/relationships/image" Target="../media/image51.png"/><Relationship Id="rId19" Type="http://schemas.openxmlformats.org/officeDocument/2006/relationships/customXml" Target="../ink/ink32.xml"/><Relationship Id="rId14" Type="http://schemas.openxmlformats.org/officeDocument/2006/relationships/image" Target="../media/image1710.png"/><Relationship Id="rId30" Type="http://schemas.openxmlformats.org/officeDocument/2006/relationships/image" Target="../media/image2510.png"/><Relationship Id="rId35" Type="http://schemas.openxmlformats.org/officeDocument/2006/relationships/customXml" Target="../ink/ink40.xml"/><Relationship Id="rId56" Type="http://schemas.openxmlformats.org/officeDocument/2006/relationships/image" Target="../media/image38.png"/><Relationship Id="rId77" Type="http://schemas.openxmlformats.org/officeDocument/2006/relationships/customXml" Target="../ink/ink61.xml"/><Relationship Id="rId100" Type="http://schemas.openxmlformats.org/officeDocument/2006/relationships/image" Target="../media/image60.png"/><Relationship Id="rId105" Type="http://schemas.openxmlformats.org/officeDocument/2006/relationships/customXml" Target="../ink/ink75.xml"/><Relationship Id="rId8" Type="http://schemas.openxmlformats.org/officeDocument/2006/relationships/image" Target="../media/image1410.png"/><Relationship Id="rId51" Type="http://schemas.openxmlformats.org/officeDocument/2006/relationships/customXml" Target="../ink/ink48.xml"/><Relationship Id="rId72" Type="http://schemas.openxmlformats.org/officeDocument/2006/relationships/image" Target="../media/image46.png"/><Relationship Id="rId93" Type="http://schemas.openxmlformats.org/officeDocument/2006/relationships/customXml" Target="../ink/ink69.xml"/><Relationship Id="rId98" Type="http://schemas.openxmlformats.org/officeDocument/2006/relationships/image" Target="../media/image59.png"/><Relationship Id="rId121" Type="http://schemas.openxmlformats.org/officeDocument/2006/relationships/customXml" Target="../ink/ink83.xml"/><Relationship Id="rId3" Type="http://schemas.openxmlformats.org/officeDocument/2006/relationships/image" Target="../media/image24.png"/><Relationship Id="rId25" Type="http://schemas.openxmlformats.org/officeDocument/2006/relationships/customXml" Target="../ink/ink35.xml"/><Relationship Id="rId46" Type="http://schemas.openxmlformats.org/officeDocument/2006/relationships/image" Target="../media/image33.png"/><Relationship Id="rId67" Type="http://schemas.openxmlformats.org/officeDocument/2006/relationships/customXml" Target="../ink/ink56.xml"/><Relationship Id="rId116" Type="http://schemas.openxmlformats.org/officeDocument/2006/relationships/image" Target="../media/image68.png"/><Relationship Id="rId20" Type="http://schemas.openxmlformats.org/officeDocument/2006/relationships/image" Target="../media/image20100.png"/><Relationship Id="rId41" Type="http://schemas.openxmlformats.org/officeDocument/2006/relationships/customXml" Target="../ink/ink43.xml"/><Relationship Id="rId62" Type="http://schemas.openxmlformats.org/officeDocument/2006/relationships/image" Target="../media/image41.png"/><Relationship Id="rId83" Type="http://schemas.openxmlformats.org/officeDocument/2006/relationships/customXml" Target="../ink/ink64.xml"/><Relationship Id="rId88" Type="http://schemas.openxmlformats.org/officeDocument/2006/relationships/image" Target="../media/image54.png"/><Relationship Id="rId111" Type="http://schemas.openxmlformats.org/officeDocument/2006/relationships/customXml" Target="../ink/ink78.xml"/><Relationship Id="rId15" Type="http://schemas.openxmlformats.org/officeDocument/2006/relationships/customXml" Target="../ink/ink30.xml"/><Relationship Id="rId36" Type="http://schemas.openxmlformats.org/officeDocument/2006/relationships/image" Target="../media/image28.png"/><Relationship Id="rId57" Type="http://schemas.openxmlformats.org/officeDocument/2006/relationships/customXml" Target="../ink/ink51.xml"/><Relationship Id="rId106" Type="http://schemas.openxmlformats.org/officeDocument/2006/relationships/image" Target="../media/image63.png"/><Relationship Id="rId10" Type="http://schemas.openxmlformats.org/officeDocument/2006/relationships/image" Target="../media/image1510.png"/><Relationship Id="rId31" Type="http://schemas.openxmlformats.org/officeDocument/2006/relationships/customXml" Target="../ink/ink38.xml"/><Relationship Id="rId52" Type="http://schemas.openxmlformats.org/officeDocument/2006/relationships/image" Target="../media/image36.png"/><Relationship Id="rId73" Type="http://schemas.openxmlformats.org/officeDocument/2006/relationships/customXml" Target="../ink/ink59.xml"/><Relationship Id="rId78" Type="http://schemas.openxmlformats.org/officeDocument/2006/relationships/image" Target="../media/image49.png"/><Relationship Id="rId94" Type="http://schemas.openxmlformats.org/officeDocument/2006/relationships/image" Target="../media/image57.png"/><Relationship Id="rId99" Type="http://schemas.openxmlformats.org/officeDocument/2006/relationships/customXml" Target="../ink/ink72.xml"/><Relationship Id="rId101" Type="http://schemas.openxmlformats.org/officeDocument/2006/relationships/customXml" Target="../ink/ink73.xml"/><Relationship Id="rId122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40.xml"/><Relationship Id="rId21" Type="http://schemas.openxmlformats.org/officeDocument/2006/relationships/customXml" Target="../ink/ink92.xml"/><Relationship Id="rId42" Type="http://schemas.openxmlformats.org/officeDocument/2006/relationships/image" Target="../media/image90.png"/><Relationship Id="rId63" Type="http://schemas.openxmlformats.org/officeDocument/2006/relationships/customXml" Target="../ink/ink113.xml"/><Relationship Id="rId84" Type="http://schemas.openxmlformats.org/officeDocument/2006/relationships/image" Target="../media/image111.png"/><Relationship Id="rId16" Type="http://schemas.openxmlformats.org/officeDocument/2006/relationships/image" Target="../media/image77.png"/><Relationship Id="rId107" Type="http://schemas.openxmlformats.org/officeDocument/2006/relationships/customXml" Target="../ink/ink135.xml"/><Relationship Id="rId11" Type="http://schemas.openxmlformats.org/officeDocument/2006/relationships/customXml" Target="../ink/ink87.xml"/><Relationship Id="rId32" Type="http://schemas.openxmlformats.org/officeDocument/2006/relationships/image" Target="../media/image85.png"/><Relationship Id="rId37" Type="http://schemas.openxmlformats.org/officeDocument/2006/relationships/customXml" Target="../ink/ink100.xml"/><Relationship Id="rId53" Type="http://schemas.openxmlformats.org/officeDocument/2006/relationships/customXml" Target="../ink/ink108.xml"/><Relationship Id="rId58" Type="http://schemas.openxmlformats.org/officeDocument/2006/relationships/image" Target="../media/image98.png"/><Relationship Id="rId74" Type="http://schemas.openxmlformats.org/officeDocument/2006/relationships/image" Target="../media/image106.png"/><Relationship Id="rId79" Type="http://schemas.openxmlformats.org/officeDocument/2006/relationships/customXml" Target="../ink/ink121.xml"/><Relationship Id="rId102" Type="http://schemas.openxmlformats.org/officeDocument/2006/relationships/image" Target="../media/image119.png"/><Relationship Id="rId123" Type="http://schemas.openxmlformats.org/officeDocument/2006/relationships/customXml" Target="../ink/ink143.xml"/><Relationship Id="rId128" Type="http://schemas.openxmlformats.org/officeDocument/2006/relationships/image" Target="../media/image132.png"/><Relationship Id="rId5" Type="http://schemas.openxmlformats.org/officeDocument/2006/relationships/customXml" Target="../ink/ink84.xml"/><Relationship Id="rId90" Type="http://schemas.openxmlformats.org/officeDocument/2006/relationships/image" Target="../media/image114.png"/><Relationship Id="rId95" Type="http://schemas.openxmlformats.org/officeDocument/2006/relationships/customXml" Target="../ink/ink129.xml"/><Relationship Id="rId22" Type="http://schemas.openxmlformats.org/officeDocument/2006/relationships/image" Target="../media/image80.png"/><Relationship Id="rId27" Type="http://schemas.openxmlformats.org/officeDocument/2006/relationships/customXml" Target="../ink/ink95.xml"/><Relationship Id="rId43" Type="http://schemas.openxmlformats.org/officeDocument/2006/relationships/customXml" Target="../ink/ink103.xml"/><Relationship Id="rId48" Type="http://schemas.openxmlformats.org/officeDocument/2006/relationships/image" Target="../media/image93.png"/><Relationship Id="rId64" Type="http://schemas.openxmlformats.org/officeDocument/2006/relationships/image" Target="../media/image101.png"/><Relationship Id="rId69" Type="http://schemas.openxmlformats.org/officeDocument/2006/relationships/customXml" Target="../ink/ink116.xml"/><Relationship Id="rId113" Type="http://schemas.openxmlformats.org/officeDocument/2006/relationships/customXml" Target="../ink/ink138.xml"/><Relationship Id="rId118" Type="http://schemas.openxmlformats.org/officeDocument/2006/relationships/image" Target="../media/image127.png"/><Relationship Id="rId134" Type="http://schemas.openxmlformats.org/officeDocument/2006/relationships/image" Target="../media/image135.png"/><Relationship Id="rId80" Type="http://schemas.openxmlformats.org/officeDocument/2006/relationships/image" Target="../media/image109.png"/><Relationship Id="rId85" Type="http://schemas.openxmlformats.org/officeDocument/2006/relationships/customXml" Target="../ink/ink124.xml"/><Relationship Id="rId12" Type="http://schemas.openxmlformats.org/officeDocument/2006/relationships/image" Target="../media/image75.png"/><Relationship Id="rId17" Type="http://schemas.openxmlformats.org/officeDocument/2006/relationships/customXml" Target="../ink/ink90.xml"/><Relationship Id="rId33" Type="http://schemas.openxmlformats.org/officeDocument/2006/relationships/customXml" Target="../ink/ink98.xml"/><Relationship Id="rId38" Type="http://schemas.openxmlformats.org/officeDocument/2006/relationships/image" Target="../media/image88.png"/><Relationship Id="rId59" Type="http://schemas.openxmlformats.org/officeDocument/2006/relationships/customXml" Target="../ink/ink111.xml"/><Relationship Id="rId103" Type="http://schemas.openxmlformats.org/officeDocument/2006/relationships/customXml" Target="../ink/ink133.xml"/><Relationship Id="rId108" Type="http://schemas.openxmlformats.org/officeDocument/2006/relationships/image" Target="../media/image122.png"/><Relationship Id="rId124" Type="http://schemas.openxmlformats.org/officeDocument/2006/relationships/image" Target="../media/image130.png"/><Relationship Id="rId129" Type="http://schemas.openxmlformats.org/officeDocument/2006/relationships/customXml" Target="../ink/ink146.xml"/><Relationship Id="rId54" Type="http://schemas.openxmlformats.org/officeDocument/2006/relationships/image" Target="../media/image96.png"/><Relationship Id="rId70" Type="http://schemas.openxmlformats.org/officeDocument/2006/relationships/image" Target="../media/image104.png"/><Relationship Id="rId75" Type="http://schemas.openxmlformats.org/officeDocument/2006/relationships/customXml" Target="../ink/ink119.xml"/><Relationship Id="rId91" Type="http://schemas.openxmlformats.org/officeDocument/2006/relationships/customXml" Target="../ink/ink127.xml"/><Relationship Id="rId96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23" Type="http://schemas.openxmlformats.org/officeDocument/2006/relationships/customXml" Target="../ink/ink93.xml"/><Relationship Id="rId28" Type="http://schemas.openxmlformats.org/officeDocument/2006/relationships/image" Target="../media/image83.png"/><Relationship Id="rId49" Type="http://schemas.openxmlformats.org/officeDocument/2006/relationships/customXml" Target="../ink/ink106.xml"/><Relationship Id="rId114" Type="http://schemas.openxmlformats.org/officeDocument/2006/relationships/image" Target="../media/image125.png"/><Relationship Id="rId119" Type="http://schemas.openxmlformats.org/officeDocument/2006/relationships/customXml" Target="../ink/ink141.xml"/><Relationship Id="rId44" Type="http://schemas.openxmlformats.org/officeDocument/2006/relationships/image" Target="../media/image91.png"/><Relationship Id="rId60" Type="http://schemas.openxmlformats.org/officeDocument/2006/relationships/image" Target="../media/image99.png"/><Relationship Id="rId65" Type="http://schemas.openxmlformats.org/officeDocument/2006/relationships/customXml" Target="../ink/ink114.xml"/><Relationship Id="rId81" Type="http://schemas.openxmlformats.org/officeDocument/2006/relationships/customXml" Target="../ink/ink122.xml"/><Relationship Id="rId86" Type="http://schemas.openxmlformats.org/officeDocument/2006/relationships/image" Target="../media/image112.png"/><Relationship Id="rId130" Type="http://schemas.openxmlformats.org/officeDocument/2006/relationships/image" Target="../media/image133.png"/><Relationship Id="rId13" Type="http://schemas.openxmlformats.org/officeDocument/2006/relationships/customXml" Target="../ink/ink88.xml"/><Relationship Id="rId18" Type="http://schemas.openxmlformats.org/officeDocument/2006/relationships/image" Target="../media/image78.png"/><Relationship Id="rId39" Type="http://schemas.openxmlformats.org/officeDocument/2006/relationships/customXml" Target="../ink/ink101.xml"/><Relationship Id="rId109" Type="http://schemas.openxmlformats.org/officeDocument/2006/relationships/customXml" Target="../ink/ink136.xml"/><Relationship Id="rId34" Type="http://schemas.openxmlformats.org/officeDocument/2006/relationships/image" Target="../media/image86.png"/><Relationship Id="rId50" Type="http://schemas.openxmlformats.org/officeDocument/2006/relationships/image" Target="../media/image94.png"/><Relationship Id="rId55" Type="http://schemas.openxmlformats.org/officeDocument/2006/relationships/customXml" Target="../ink/ink109.xml"/><Relationship Id="rId76" Type="http://schemas.openxmlformats.org/officeDocument/2006/relationships/image" Target="../media/image107.png"/><Relationship Id="rId97" Type="http://schemas.openxmlformats.org/officeDocument/2006/relationships/customXml" Target="../ink/ink130.xml"/><Relationship Id="rId104" Type="http://schemas.openxmlformats.org/officeDocument/2006/relationships/image" Target="../media/image120.png"/><Relationship Id="rId120" Type="http://schemas.openxmlformats.org/officeDocument/2006/relationships/image" Target="../media/image128.png"/><Relationship Id="rId125" Type="http://schemas.openxmlformats.org/officeDocument/2006/relationships/customXml" Target="../ink/ink144.xml"/><Relationship Id="rId7" Type="http://schemas.openxmlformats.org/officeDocument/2006/relationships/customXml" Target="../ink/ink85.xml"/><Relationship Id="rId71" Type="http://schemas.openxmlformats.org/officeDocument/2006/relationships/customXml" Target="../ink/ink117.xml"/><Relationship Id="rId92" Type="http://schemas.openxmlformats.org/officeDocument/2006/relationships/image" Target="../media/image115.png"/><Relationship Id="rId2" Type="http://schemas.openxmlformats.org/officeDocument/2006/relationships/image" Target="../media/image19.png"/><Relationship Id="rId29" Type="http://schemas.openxmlformats.org/officeDocument/2006/relationships/customXml" Target="../ink/ink96.xml"/><Relationship Id="rId24" Type="http://schemas.openxmlformats.org/officeDocument/2006/relationships/image" Target="../media/image81.png"/><Relationship Id="rId40" Type="http://schemas.openxmlformats.org/officeDocument/2006/relationships/image" Target="../media/image89.png"/><Relationship Id="rId45" Type="http://schemas.openxmlformats.org/officeDocument/2006/relationships/customXml" Target="../ink/ink104.xml"/><Relationship Id="rId66" Type="http://schemas.openxmlformats.org/officeDocument/2006/relationships/image" Target="../media/image102.png"/><Relationship Id="rId87" Type="http://schemas.openxmlformats.org/officeDocument/2006/relationships/customXml" Target="../ink/ink125.xml"/><Relationship Id="rId110" Type="http://schemas.openxmlformats.org/officeDocument/2006/relationships/image" Target="../media/image123.png"/><Relationship Id="rId115" Type="http://schemas.openxmlformats.org/officeDocument/2006/relationships/customXml" Target="../ink/ink139.xml"/><Relationship Id="rId131" Type="http://schemas.openxmlformats.org/officeDocument/2006/relationships/customXml" Target="../ink/ink147.xml"/><Relationship Id="rId61" Type="http://schemas.openxmlformats.org/officeDocument/2006/relationships/customXml" Target="../ink/ink112.xml"/><Relationship Id="rId82" Type="http://schemas.openxmlformats.org/officeDocument/2006/relationships/image" Target="../media/image110.png"/><Relationship Id="rId19" Type="http://schemas.openxmlformats.org/officeDocument/2006/relationships/customXml" Target="../ink/ink91.xml"/><Relationship Id="rId14" Type="http://schemas.openxmlformats.org/officeDocument/2006/relationships/image" Target="../media/image76.png"/><Relationship Id="rId30" Type="http://schemas.openxmlformats.org/officeDocument/2006/relationships/image" Target="../media/image84.png"/><Relationship Id="rId35" Type="http://schemas.openxmlformats.org/officeDocument/2006/relationships/customXml" Target="../ink/ink99.xml"/><Relationship Id="rId56" Type="http://schemas.openxmlformats.org/officeDocument/2006/relationships/image" Target="../media/image97.png"/><Relationship Id="rId77" Type="http://schemas.openxmlformats.org/officeDocument/2006/relationships/customXml" Target="../ink/ink120.xml"/><Relationship Id="rId100" Type="http://schemas.openxmlformats.org/officeDocument/2006/relationships/image" Target="../media/image118.png"/><Relationship Id="rId105" Type="http://schemas.openxmlformats.org/officeDocument/2006/relationships/customXml" Target="../ink/ink134.xml"/><Relationship Id="rId126" Type="http://schemas.openxmlformats.org/officeDocument/2006/relationships/image" Target="../media/image131.png"/><Relationship Id="rId8" Type="http://schemas.openxmlformats.org/officeDocument/2006/relationships/image" Target="../media/image73.png"/><Relationship Id="rId51" Type="http://schemas.openxmlformats.org/officeDocument/2006/relationships/customXml" Target="../ink/ink107.xml"/><Relationship Id="rId72" Type="http://schemas.openxmlformats.org/officeDocument/2006/relationships/image" Target="../media/image105.png"/><Relationship Id="rId93" Type="http://schemas.openxmlformats.org/officeDocument/2006/relationships/customXml" Target="../ink/ink128.xml"/><Relationship Id="rId98" Type="http://schemas.openxmlformats.org/officeDocument/2006/relationships/image" Target="../media/image35.png"/><Relationship Id="rId121" Type="http://schemas.openxmlformats.org/officeDocument/2006/relationships/customXml" Target="../ink/ink142.xml"/><Relationship Id="rId3" Type="http://schemas.openxmlformats.org/officeDocument/2006/relationships/image" Target="../media/image24.png"/><Relationship Id="rId25" Type="http://schemas.openxmlformats.org/officeDocument/2006/relationships/customXml" Target="../ink/ink94.xml"/><Relationship Id="rId46" Type="http://schemas.openxmlformats.org/officeDocument/2006/relationships/image" Target="../media/image92.png"/><Relationship Id="rId67" Type="http://schemas.openxmlformats.org/officeDocument/2006/relationships/customXml" Target="../ink/ink115.xml"/><Relationship Id="rId116" Type="http://schemas.openxmlformats.org/officeDocument/2006/relationships/image" Target="../media/image126.png"/><Relationship Id="rId20" Type="http://schemas.openxmlformats.org/officeDocument/2006/relationships/image" Target="../media/image79.png"/><Relationship Id="rId41" Type="http://schemas.openxmlformats.org/officeDocument/2006/relationships/customXml" Target="../ink/ink102.xml"/><Relationship Id="rId62" Type="http://schemas.openxmlformats.org/officeDocument/2006/relationships/image" Target="../media/image100.png"/><Relationship Id="rId83" Type="http://schemas.openxmlformats.org/officeDocument/2006/relationships/customXml" Target="../ink/ink123.xml"/><Relationship Id="rId88" Type="http://schemas.openxmlformats.org/officeDocument/2006/relationships/image" Target="../media/image113.png"/><Relationship Id="rId111" Type="http://schemas.openxmlformats.org/officeDocument/2006/relationships/customXml" Target="../ink/ink137.xml"/><Relationship Id="rId132" Type="http://schemas.openxmlformats.org/officeDocument/2006/relationships/image" Target="../media/image134.png"/><Relationship Id="rId15" Type="http://schemas.openxmlformats.org/officeDocument/2006/relationships/customXml" Target="../ink/ink89.xml"/><Relationship Id="rId36" Type="http://schemas.openxmlformats.org/officeDocument/2006/relationships/image" Target="../media/image87.png"/><Relationship Id="rId57" Type="http://schemas.openxmlformats.org/officeDocument/2006/relationships/customXml" Target="../ink/ink110.xml"/><Relationship Id="rId106" Type="http://schemas.openxmlformats.org/officeDocument/2006/relationships/image" Target="../media/image121.png"/><Relationship Id="rId127" Type="http://schemas.openxmlformats.org/officeDocument/2006/relationships/customXml" Target="../ink/ink145.xml"/><Relationship Id="rId10" Type="http://schemas.openxmlformats.org/officeDocument/2006/relationships/image" Target="../media/image74.png"/><Relationship Id="rId31" Type="http://schemas.openxmlformats.org/officeDocument/2006/relationships/customXml" Target="../ink/ink97.xml"/><Relationship Id="rId52" Type="http://schemas.openxmlformats.org/officeDocument/2006/relationships/image" Target="../media/image95.png"/><Relationship Id="rId73" Type="http://schemas.openxmlformats.org/officeDocument/2006/relationships/customXml" Target="../ink/ink118.xml"/><Relationship Id="rId78" Type="http://schemas.openxmlformats.org/officeDocument/2006/relationships/image" Target="../media/image108.png"/><Relationship Id="rId94" Type="http://schemas.openxmlformats.org/officeDocument/2006/relationships/image" Target="../media/image116.png"/><Relationship Id="rId99" Type="http://schemas.openxmlformats.org/officeDocument/2006/relationships/customXml" Target="../ink/ink131.xml"/><Relationship Id="rId101" Type="http://schemas.openxmlformats.org/officeDocument/2006/relationships/customXml" Target="../ink/ink132.xml"/><Relationship Id="rId122" Type="http://schemas.openxmlformats.org/officeDocument/2006/relationships/image" Target="../media/image129.png"/><Relationship Id="rId4" Type="http://schemas.openxmlformats.org/officeDocument/2006/relationships/image" Target="../media/image25.png"/><Relationship Id="rId9" Type="http://schemas.openxmlformats.org/officeDocument/2006/relationships/customXml" Target="../ink/ink86.xml"/><Relationship Id="rId26" Type="http://schemas.openxmlformats.org/officeDocument/2006/relationships/image" Target="../media/image82.png"/><Relationship Id="rId47" Type="http://schemas.openxmlformats.org/officeDocument/2006/relationships/customXml" Target="../ink/ink105.xml"/><Relationship Id="rId68" Type="http://schemas.openxmlformats.org/officeDocument/2006/relationships/image" Target="../media/image103.png"/><Relationship Id="rId89" Type="http://schemas.openxmlformats.org/officeDocument/2006/relationships/customXml" Target="../ink/ink126.xml"/><Relationship Id="rId112" Type="http://schemas.openxmlformats.org/officeDocument/2006/relationships/image" Target="../media/image124.png"/><Relationship Id="rId133" Type="http://schemas.openxmlformats.org/officeDocument/2006/relationships/customXml" Target="../ink/ink1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58AE-5980-B04B-B288-15D9FDA9BE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Simulation Based Inference Outline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4FB535-FD02-A343-9487-280C34BEB9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Q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020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93FC2-65F1-C744-94E5-6E375AD05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84" y="0"/>
            <a:ext cx="10684509" cy="1733973"/>
          </a:xfrm>
        </p:spPr>
        <p:txBody>
          <a:bodyPr>
            <a:normAutofit fontScale="90000"/>
          </a:bodyPr>
          <a:lstStyle/>
          <a:p>
            <a:r>
              <a:rPr lang="en-US" dirty="0"/>
              <a:t>Goal: Fit LSTM model to calibration streamflow data, to improve estimates of </a:t>
            </a:r>
            <a:r>
              <a:rPr lang="en-US" i="1" dirty="0"/>
              <a:t>parameter</a:t>
            </a:r>
            <a:r>
              <a:rPr lang="en-US" dirty="0"/>
              <a:t> and </a:t>
            </a:r>
            <a:r>
              <a:rPr lang="en-US" i="1" dirty="0"/>
              <a:t>prediction</a:t>
            </a:r>
            <a:r>
              <a:rPr lang="en-US" dirty="0"/>
              <a:t> uncertainty. Taylor, only, ABC workflow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2A61E2-9423-AB4F-89DC-45F8986BF0C7}"/>
              </a:ext>
            </a:extLst>
          </p:cNvPr>
          <p:cNvSpPr/>
          <p:nvPr/>
        </p:nvSpPr>
        <p:spPr>
          <a:xfrm>
            <a:off x="838200" y="1955383"/>
            <a:ext cx="1992086" cy="892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Probable ranges of  parameter(s)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194F86-D859-E443-AB7D-3331575634D1}"/>
              </a:ext>
            </a:extLst>
          </p:cNvPr>
          <p:cNvSpPr/>
          <p:nvPr/>
        </p:nvSpPr>
        <p:spPr>
          <a:xfrm>
            <a:off x="3768469" y="1590000"/>
            <a:ext cx="1769116" cy="89262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Ensemble of </a:t>
            </a:r>
            <a:r>
              <a:rPr lang="en-US" dirty="0" err="1"/>
              <a:t>ParFlow</a:t>
            </a:r>
            <a:r>
              <a:rPr lang="en-US" dirty="0"/>
              <a:t> Models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B729086-7EC9-3F4F-AF57-BE737EA17960}"/>
              </a:ext>
            </a:extLst>
          </p:cNvPr>
          <p:cNvGrpSpPr/>
          <p:nvPr/>
        </p:nvGrpSpPr>
        <p:grpSpPr>
          <a:xfrm rot="20760719">
            <a:off x="2856617" y="2096902"/>
            <a:ext cx="920880" cy="330840"/>
            <a:chOff x="2856562" y="2316695"/>
            <a:chExt cx="92088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F0C8060-4835-364F-BF96-E728F017F649}"/>
                    </a:ext>
                  </a:extLst>
                </p14:cNvPr>
                <p14:cNvContentPartPr/>
                <p14:nvPr/>
              </p14:nvContentPartPr>
              <p14:xfrm>
                <a:off x="2856562" y="2391215"/>
                <a:ext cx="731880" cy="36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F0C8060-4835-364F-BF96-E728F017F64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47562" y="2382575"/>
                  <a:ext cx="7495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AD92A3C-ABCF-0E4B-B1EA-23567B23839D}"/>
                    </a:ext>
                  </a:extLst>
                </p14:cNvPr>
                <p14:cNvContentPartPr/>
                <p14:nvPr/>
              </p14:nvContentPartPr>
              <p14:xfrm>
                <a:off x="3520762" y="2316695"/>
                <a:ext cx="256680" cy="330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AD92A3C-ABCF-0E4B-B1EA-23567B23839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12122" y="2308055"/>
                  <a:ext cx="274320" cy="348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B9D49E45-60D6-5C41-B2CA-65912A930033}"/>
              </a:ext>
            </a:extLst>
          </p:cNvPr>
          <p:cNvSpPr/>
          <p:nvPr/>
        </p:nvSpPr>
        <p:spPr>
          <a:xfrm>
            <a:off x="6361369" y="1988329"/>
            <a:ext cx="1992086" cy="892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Parflow</a:t>
            </a:r>
            <a:r>
              <a:rPr lang="en-US" dirty="0"/>
              <a:t> outputs (including streamflow)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850C4C4-C018-1242-824D-E52897DCC0F5}"/>
              </a:ext>
            </a:extLst>
          </p:cNvPr>
          <p:cNvGrpSpPr/>
          <p:nvPr/>
        </p:nvGrpSpPr>
        <p:grpSpPr>
          <a:xfrm rot="1397733">
            <a:off x="5532740" y="2101748"/>
            <a:ext cx="804277" cy="288949"/>
            <a:chOff x="2856562" y="2316695"/>
            <a:chExt cx="92088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2A8436F-D6C2-7B40-9D87-CAD5C5AA2BD5}"/>
                    </a:ext>
                  </a:extLst>
                </p14:cNvPr>
                <p14:cNvContentPartPr/>
                <p14:nvPr/>
              </p14:nvContentPartPr>
              <p14:xfrm>
                <a:off x="2856562" y="2391215"/>
                <a:ext cx="731880" cy="36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2A8436F-D6C2-7B40-9D87-CAD5C5AA2BD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46260" y="2381313"/>
                  <a:ext cx="752073" cy="569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827363A-9081-044C-B12C-5B516AE834F5}"/>
                    </a:ext>
                  </a:extLst>
                </p14:cNvPr>
                <p14:cNvContentPartPr/>
                <p14:nvPr/>
              </p14:nvContentPartPr>
              <p14:xfrm>
                <a:off x="3520762" y="2316695"/>
                <a:ext cx="256680" cy="330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827363A-9081-044C-B12C-5B516AE834F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10874" y="2306807"/>
                  <a:ext cx="276868" cy="35102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9DF3CB1-B272-C34B-8287-EF67C5B6DA4B}"/>
              </a:ext>
            </a:extLst>
          </p:cNvPr>
          <p:cNvSpPr/>
          <p:nvPr/>
        </p:nvSpPr>
        <p:spPr>
          <a:xfrm>
            <a:off x="3768469" y="3150148"/>
            <a:ext cx="1769116" cy="108746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LSTM ‘simulator’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47C4843-FA5B-1D4D-B997-2813C7E8C3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92783" y="46251"/>
            <a:ext cx="1455285" cy="1864983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77D12D6D-0EB6-944A-B515-89E8B687EC5E}"/>
              </a:ext>
            </a:extLst>
          </p:cNvPr>
          <p:cNvGrpSpPr/>
          <p:nvPr/>
        </p:nvGrpSpPr>
        <p:grpSpPr>
          <a:xfrm rot="1566210">
            <a:off x="2824568" y="2866041"/>
            <a:ext cx="920880" cy="330840"/>
            <a:chOff x="2856562" y="2316695"/>
            <a:chExt cx="92088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AF731FD-F4A0-4749-B104-0E1FDD92109C}"/>
                    </a:ext>
                  </a:extLst>
                </p14:cNvPr>
                <p14:cNvContentPartPr/>
                <p14:nvPr/>
              </p14:nvContentPartPr>
              <p14:xfrm>
                <a:off x="2856562" y="2391215"/>
                <a:ext cx="731880" cy="36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AF731FD-F4A0-4749-B104-0E1FDD92109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47562" y="2382575"/>
                  <a:ext cx="7495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61947F3-89AA-9C4E-9CC2-402CAED42BB2}"/>
                    </a:ext>
                  </a:extLst>
                </p14:cNvPr>
                <p14:cNvContentPartPr/>
                <p14:nvPr/>
              </p14:nvContentPartPr>
              <p14:xfrm>
                <a:off x="3520762" y="2316695"/>
                <a:ext cx="256680" cy="330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61947F3-89AA-9C4E-9CC2-402CAED42BB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12122" y="2308055"/>
                  <a:ext cx="274320" cy="34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1CCB7F2-F3C2-5D45-84B9-7014D376ADB1}"/>
              </a:ext>
            </a:extLst>
          </p:cNvPr>
          <p:cNvGrpSpPr/>
          <p:nvPr/>
        </p:nvGrpSpPr>
        <p:grpSpPr>
          <a:xfrm rot="20183337">
            <a:off x="5639055" y="2972940"/>
            <a:ext cx="804277" cy="288949"/>
            <a:chOff x="2856562" y="2316695"/>
            <a:chExt cx="92088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503FF52-872F-1C41-98EA-3026F1A7E333}"/>
                    </a:ext>
                  </a:extLst>
                </p14:cNvPr>
                <p14:cNvContentPartPr/>
                <p14:nvPr/>
              </p14:nvContentPartPr>
              <p14:xfrm>
                <a:off x="2856562" y="2391215"/>
                <a:ext cx="731880" cy="36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503FF52-872F-1C41-98EA-3026F1A7E33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46260" y="2381313"/>
                  <a:ext cx="752073" cy="569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97DB7D2-D6C5-A647-900B-2DE7D1868650}"/>
                    </a:ext>
                  </a:extLst>
                </p14:cNvPr>
                <p14:cNvContentPartPr/>
                <p14:nvPr/>
              </p14:nvContentPartPr>
              <p14:xfrm>
                <a:off x="3520762" y="2316695"/>
                <a:ext cx="256680" cy="330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97DB7D2-D6C5-A647-900B-2DE7D186865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10874" y="2306807"/>
                  <a:ext cx="276868" cy="35102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654DA09-1188-8740-82B9-FD762EB31CEB}"/>
              </a:ext>
            </a:extLst>
          </p:cNvPr>
          <p:cNvGrpSpPr/>
          <p:nvPr/>
        </p:nvGrpSpPr>
        <p:grpSpPr>
          <a:xfrm>
            <a:off x="4075162" y="2871057"/>
            <a:ext cx="1093680" cy="208800"/>
            <a:chOff x="4075162" y="2871057"/>
            <a:chExt cx="1093680" cy="20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838D544-22BE-CE49-A00C-613190F7C443}"/>
                    </a:ext>
                  </a:extLst>
                </p14:cNvPr>
                <p14:cNvContentPartPr/>
                <p14:nvPr/>
              </p14:nvContentPartPr>
              <p14:xfrm>
                <a:off x="4075162" y="2886537"/>
                <a:ext cx="2880" cy="345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838D544-22BE-CE49-A00C-613190F7C44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66522" y="2877897"/>
                  <a:ext cx="205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2999E4F-B83E-1D4C-A36E-35C3895C356C}"/>
                    </a:ext>
                  </a:extLst>
                </p14:cNvPr>
                <p14:cNvContentPartPr/>
                <p14:nvPr/>
              </p14:nvContentPartPr>
              <p14:xfrm>
                <a:off x="4129882" y="2881497"/>
                <a:ext cx="8640" cy="52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2999E4F-B83E-1D4C-A36E-35C3895C356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21242" y="2872497"/>
                  <a:ext cx="262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CA0DF39-A741-5341-B04E-ECDE913671F0}"/>
                    </a:ext>
                  </a:extLst>
                </p14:cNvPr>
                <p14:cNvContentPartPr/>
                <p14:nvPr/>
              </p14:nvContentPartPr>
              <p14:xfrm>
                <a:off x="4232122" y="2872497"/>
                <a:ext cx="18000" cy="145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CA0DF39-A741-5341-B04E-ECDE913671F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223482" y="2863497"/>
                  <a:ext cx="356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C7F4AB4-234A-F04E-821B-3BD87B3FE2A8}"/>
                    </a:ext>
                  </a:extLst>
                </p14:cNvPr>
                <p14:cNvContentPartPr/>
                <p14:nvPr/>
              </p14:nvContentPartPr>
              <p14:xfrm>
                <a:off x="4204042" y="2947737"/>
                <a:ext cx="75240" cy="10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C7F4AB4-234A-F04E-821B-3BD87B3FE2A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195042" y="2939097"/>
                  <a:ext cx="928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60B4193-EC23-F14E-99A0-6D8F016546AD}"/>
                    </a:ext>
                  </a:extLst>
                </p14:cNvPr>
                <p14:cNvContentPartPr/>
                <p14:nvPr/>
              </p14:nvContentPartPr>
              <p14:xfrm>
                <a:off x="4330762" y="2934417"/>
                <a:ext cx="57240" cy="72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60B4193-EC23-F14E-99A0-6D8F016546A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22122" y="2925417"/>
                  <a:ext cx="748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499C6DC-EE76-1144-9259-E3C78713901A}"/>
                    </a:ext>
                  </a:extLst>
                </p14:cNvPr>
                <p14:cNvContentPartPr/>
                <p14:nvPr/>
              </p14:nvContentPartPr>
              <p14:xfrm>
                <a:off x="4460722" y="2940897"/>
                <a:ext cx="99000" cy="68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499C6DC-EE76-1144-9259-E3C78713901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451722" y="2932257"/>
                  <a:ext cx="1166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44AB51C-1F23-184A-BA00-E8B50A3D7D08}"/>
                    </a:ext>
                  </a:extLst>
                </p14:cNvPr>
                <p14:cNvContentPartPr/>
                <p14:nvPr/>
              </p14:nvContentPartPr>
              <p14:xfrm>
                <a:off x="4596082" y="2942337"/>
                <a:ext cx="34920" cy="817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44AB51C-1F23-184A-BA00-E8B50A3D7D0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587442" y="2933337"/>
                  <a:ext cx="525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20F8CFC-9495-414E-B9BF-6AA39D4D9BA2}"/>
                    </a:ext>
                  </a:extLst>
                </p14:cNvPr>
                <p14:cNvContentPartPr/>
                <p14:nvPr/>
              </p14:nvContentPartPr>
              <p14:xfrm>
                <a:off x="4686802" y="2958537"/>
                <a:ext cx="69120" cy="63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20F8CFC-9495-414E-B9BF-6AA39D4D9BA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677802" y="2949537"/>
                  <a:ext cx="867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494F2D6-BEE7-3947-B9B7-93CCE89E840C}"/>
                    </a:ext>
                  </a:extLst>
                </p14:cNvPr>
                <p14:cNvContentPartPr/>
                <p14:nvPr/>
              </p14:nvContentPartPr>
              <p14:xfrm>
                <a:off x="4598962" y="2897697"/>
                <a:ext cx="2880" cy="2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494F2D6-BEE7-3947-B9B7-93CCE89E840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589962" y="2888697"/>
                  <a:ext cx="205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A8969C0-D202-294C-BA41-151C45B9BBCE}"/>
                    </a:ext>
                  </a:extLst>
                </p14:cNvPr>
                <p14:cNvContentPartPr/>
                <p14:nvPr/>
              </p14:nvContentPartPr>
              <p14:xfrm>
                <a:off x="4773562" y="2956377"/>
                <a:ext cx="22320" cy="48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A8969C0-D202-294C-BA41-151C45B9BBC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764922" y="2947377"/>
                  <a:ext cx="399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3536966-BE5C-0A48-8411-14605AE6240B}"/>
                    </a:ext>
                  </a:extLst>
                </p14:cNvPr>
                <p14:cNvContentPartPr/>
                <p14:nvPr/>
              </p14:nvContentPartPr>
              <p14:xfrm>
                <a:off x="4858522" y="2954937"/>
                <a:ext cx="75960" cy="536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3536966-BE5C-0A48-8411-14605AE6240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849522" y="2946297"/>
                  <a:ext cx="936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C6753B8-DF3B-624A-B295-D7373FF07522}"/>
                    </a:ext>
                  </a:extLst>
                </p14:cNvPr>
                <p14:cNvContentPartPr/>
                <p14:nvPr/>
              </p14:nvContentPartPr>
              <p14:xfrm>
                <a:off x="4996402" y="2945937"/>
                <a:ext cx="88560" cy="133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C6753B8-DF3B-624A-B295-D7373FF0752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987762" y="2937297"/>
                  <a:ext cx="1062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C897AFC-5CC9-A044-81BD-AD955E8B32CB}"/>
                    </a:ext>
                  </a:extLst>
                </p14:cNvPr>
                <p14:cNvContentPartPr/>
                <p14:nvPr/>
              </p14:nvContentPartPr>
              <p14:xfrm>
                <a:off x="5097922" y="2905617"/>
                <a:ext cx="24840" cy="20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C897AFC-5CC9-A044-81BD-AD955E8B32C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088922" y="2896977"/>
                  <a:ext cx="424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AED20BC-800D-EB47-96D5-844CA6B7B635}"/>
                    </a:ext>
                  </a:extLst>
                </p14:cNvPr>
                <p14:cNvContentPartPr/>
                <p14:nvPr/>
              </p14:nvContentPartPr>
              <p14:xfrm>
                <a:off x="5144362" y="2871057"/>
                <a:ext cx="24480" cy="33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AED20BC-800D-EB47-96D5-844CA6B7B63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135362" y="2862057"/>
                  <a:ext cx="42120" cy="50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F93EB8A0-324C-244A-A640-26577912DA3E}"/>
              </a:ext>
            </a:extLst>
          </p:cNvPr>
          <p:cNvSpPr/>
          <p:nvPr/>
        </p:nvSpPr>
        <p:spPr>
          <a:xfrm>
            <a:off x="838563" y="4073932"/>
            <a:ext cx="1992086" cy="1100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Many permutations of parameter(s) - prior 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0533AB4-BFC5-CC41-94DD-AF5631958FB5}"/>
              </a:ext>
            </a:extLst>
          </p:cNvPr>
          <p:cNvGrpSpPr/>
          <p:nvPr/>
        </p:nvGrpSpPr>
        <p:grpSpPr>
          <a:xfrm>
            <a:off x="8076202" y="2637417"/>
            <a:ext cx="189000" cy="192960"/>
            <a:chOff x="8076202" y="2637417"/>
            <a:chExt cx="18900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99FCAB5-6A0C-B545-B851-2674E7AB34DD}"/>
                    </a:ext>
                  </a:extLst>
                </p14:cNvPr>
                <p14:cNvContentPartPr/>
                <p14:nvPr/>
              </p14:nvContentPartPr>
              <p14:xfrm>
                <a:off x="8094202" y="2637417"/>
                <a:ext cx="133920" cy="169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99FCAB5-6A0C-B545-B851-2674E7AB34D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085202" y="2628777"/>
                  <a:ext cx="1515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A7E40B0-21D5-EE4A-B51B-3453D14F1BF2}"/>
                    </a:ext>
                  </a:extLst>
                </p14:cNvPr>
                <p14:cNvContentPartPr/>
                <p14:nvPr/>
              </p14:nvContentPartPr>
              <p14:xfrm>
                <a:off x="8076202" y="2638497"/>
                <a:ext cx="139680" cy="1224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A7E40B0-21D5-EE4A-B51B-3453D14F1BF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067202" y="2629497"/>
                  <a:ext cx="157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8EA346B-4C63-7747-8FDD-7ABFBEEB8FC6}"/>
                    </a:ext>
                  </a:extLst>
                </p14:cNvPr>
                <p14:cNvContentPartPr/>
                <p14:nvPr/>
              </p14:nvContentPartPr>
              <p14:xfrm>
                <a:off x="8206162" y="2759097"/>
                <a:ext cx="59040" cy="71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8EA346B-4C63-7747-8FDD-7ABFBEEB8FC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197522" y="2750097"/>
                  <a:ext cx="76680" cy="8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5C1C4C9C-0B43-9C4B-B10B-5C6DEBD17615}"/>
                  </a:ext>
                </a:extLst>
              </p14:cNvPr>
              <p14:cNvContentPartPr/>
              <p14:nvPr/>
            </p14:nvContentPartPr>
            <p14:xfrm>
              <a:off x="8072242" y="2525817"/>
              <a:ext cx="200160" cy="277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5C1C4C9C-0B43-9C4B-B10B-5C6DEBD17615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063602" y="2517177"/>
                <a:ext cx="217800" cy="4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14317C3A-D1C4-BB49-B19A-98CF702E3861}"/>
              </a:ext>
            </a:extLst>
          </p:cNvPr>
          <p:cNvGrpSpPr/>
          <p:nvPr/>
        </p:nvGrpSpPr>
        <p:grpSpPr>
          <a:xfrm>
            <a:off x="2830458" y="4034964"/>
            <a:ext cx="951778" cy="427824"/>
            <a:chOff x="2891842" y="4294497"/>
            <a:chExt cx="720000" cy="32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12A64DC-1781-4C41-ABD6-7131688A7C7A}"/>
                    </a:ext>
                  </a:extLst>
                </p14:cNvPr>
                <p14:cNvContentPartPr/>
                <p14:nvPr/>
              </p14:nvContentPartPr>
              <p14:xfrm>
                <a:off x="2891842" y="4386657"/>
                <a:ext cx="565920" cy="231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12A64DC-1781-4C41-ABD6-7131688A7C7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885030" y="4380121"/>
                  <a:ext cx="579271" cy="2448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A4DBC4D-FF7A-C84B-8BBD-10DA7DD28B34}"/>
                    </a:ext>
                  </a:extLst>
                </p14:cNvPr>
                <p14:cNvContentPartPr/>
                <p14:nvPr/>
              </p14:nvContentPartPr>
              <p14:xfrm>
                <a:off x="3382882" y="4294497"/>
                <a:ext cx="228960" cy="193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A4DBC4D-FF7A-C84B-8BBD-10DA7DD28B3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376076" y="4287687"/>
                  <a:ext cx="242300" cy="20702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3981590-C840-E148-8015-1C272DFAA445}"/>
              </a:ext>
            </a:extLst>
          </p:cNvPr>
          <p:cNvGrpSpPr/>
          <p:nvPr/>
        </p:nvGrpSpPr>
        <p:grpSpPr>
          <a:xfrm rot="20263454">
            <a:off x="5611073" y="3901362"/>
            <a:ext cx="687659" cy="403834"/>
            <a:chOff x="5647282" y="4159137"/>
            <a:chExt cx="672480" cy="39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F426E00-4C6A-CC4A-8C53-9C9BA5F56D6C}"/>
                    </a:ext>
                  </a:extLst>
                </p14:cNvPr>
                <p14:cNvContentPartPr/>
                <p14:nvPr/>
              </p14:nvContentPartPr>
              <p14:xfrm>
                <a:off x="5647282" y="4159137"/>
                <a:ext cx="610200" cy="307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F426E00-4C6A-CC4A-8C53-9C9BA5F56D6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638836" y="4150333"/>
                  <a:ext cx="627443" cy="3246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F39BE0C-3EC1-2042-8170-17AC9939F6A1}"/>
                    </a:ext>
                  </a:extLst>
                </p14:cNvPr>
                <p14:cNvContentPartPr/>
                <p14:nvPr/>
              </p14:nvContentPartPr>
              <p14:xfrm>
                <a:off x="6127522" y="4376937"/>
                <a:ext cx="192240" cy="1771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F39BE0C-3EC1-2042-8170-17AC9939F6A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119072" y="4368134"/>
                  <a:ext cx="209492" cy="194374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608EFDA8-0AB6-D846-B760-A643111C8757}"/>
              </a:ext>
            </a:extLst>
          </p:cNvPr>
          <p:cNvSpPr/>
          <p:nvPr/>
        </p:nvSpPr>
        <p:spPr>
          <a:xfrm>
            <a:off x="6361369" y="3606337"/>
            <a:ext cx="1992086" cy="892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LSTM outputs (streamflow)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BC94538-032C-A74E-85E6-1161D5685D3A}"/>
              </a:ext>
            </a:extLst>
          </p:cNvPr>
          <p:cNvGrpSpPr/>
          <p:nvPr/>
        </p:nvGrpSpPr>
        <p:grpSpPr>
          <a:xfrm>
            <a:off x="4178410" y="4265930"/>
            <a:ext cx="963000" cy="426600"/>
            <a:chOff x="3976522" y="4117017"/>
            <a:chExt cx="963000" cy="42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E6EDAC1-E60A-4842-98D3-F3AAE6FF39F5}"/>
                    </a:ext>
                  </a:extLst>
                </p14:cNvPr>
                <p14:cNvContentPartPr/>
                <p14:nvPr/>
              </p14:nvContentPartPr>
              <p14:xfrm>
                <a:off x="3976522" y="4117017"/>
                <a:ext cx="12600" cy="57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E6EDAC1-E60A-4842-98D3-F3AAE6FF39F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967882" y="4108377"/>
                  <a:ext cx="302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FBACCE7-A181-4E45-8C16-A0F4C5B40E7C}"/>
                    </a:ext>
                  </a:extLst>
                </p14:cNvPr>
                <p14:cNvContentPartPr/>
                <p14:nvPr/>
              </p14:nvContentPartPr>
              <p14:xfrm>
                <a:off x="4035202" y="4122057"/>
                <a:ext cx="5400" cy="45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FBACCE7-A181-4E45-8C16-A0F4C5B40E7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026562" y="4113417"/>
                  <a:ext cx="230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19C09C5-8581-A647-AA49-31A8D795DA61}"/>
                    </a:ext>
                  </a:extLst>
                </p14:cNvPr>
                <p14:cNvContentPartPr/>
                <p14:nvPr/>
              </p14:nvContentPartPr>
              <p14:xfrm>
                <a:off x="4111162" y="4155537"/>
                <a:ext cx="19800" cy="2228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19C09C5-8581-A647-AA49-31A8D795DA6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102522" y="4146537"/>
                  <a:ext cx="374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EF4BE7F-4315-D042-90A0-A4ADBCE8BA6A}"/>
                    </a:ext>
                  </a:extLst>
                </p14:cNvPr>
                <p14:cNvContentPartPr/>
                <p14:nvPr/>
              </p14:nvContentPartPr>
              <p14:xfrm>
                <a:off x="4065442" y="4293417"/>
                <a:ext cx="117000" cy="15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EF4BE7F-4315-D042-90A0-A4ADBCE8BA6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056442" y="4284777"/>
                  <a:ext cx="1346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AA7D933-F3FF-994C-A647-F10F2D38E92A}"/>
                    </a:ext>
                  </a:extLst>
                </p14:cNvPr>
                <p14:cNvContentPartPr/>
                <p14:nvPr/>
              </p14:nvContentPartPr>
              <p14:xfrm>
                <a:off x="4223482" y="4310697"/>
                <a:ext cx="67320" cy="110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AA7D933-F3FF-994C-A647-F10F2D38E92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214842" y="4302057"/>
                  <a:ext cx="849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E0BDE87-C390-B54A-A88E-CACEDDA98757}"/>
                    </a:ext>
                  </a:extLst>
                </p14:cNvPr>
                <p14:cNvContentPartPr/>
                <p14:nvPr/>
              </p14:nvContentPartPr>
              <p14:xfrm>
                <a:off x="4331842" y="4312137"/>
                <a:ext cx="57600" cy="111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E0BDE87-C390-B54A-A88E-CACEDDA9875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323202" y="4303497"/>
                  <a:ext cx="75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126B240-9166-344E-A4C2-AEDB903A752D}"/>
                    </a:ext>
                  </a:extLst>
                </p14:cNvPr>
                <p14:cNvContentPartPr/>
                <p14:nvPr/>
              </p14:nvContentPartPr>
              <p14:xfrm>
                <a:off x="4460002" y="4243737"/>
                <a:ext cx="19800" cy="154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126B240-9166-344E-A4C2-AEDB903A752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451002" y="4234737"/>
                  <a:ext cx="374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A84EF52-E93E-524E-9B63-9EB4328ACDD3}"/>
                    </a:ext>
                  </a:extLst>
                </p14:cNvPr>
                <p14:cNvContentPartPr/>
                <p14:nvPr/>
              </p14:nvContentPartPr>
              <p14:xfrm>
                <a:off x="4424362" y="4331937"/>
                <a:ext cx="105120" cy="39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A84EF52-E93E-524E-9B63-9EB4328ACDD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415722" y="4323297"/>
                  <a:ext cx="122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AB37A55-FD4F-BB4E-A904-83A6D85E66E1}"/>
                    </a:ext>
                  </a:extLst>
                </p14:cNvPr>
                <p14:cNvContentPartPr/>
                <p14:nvPr/>
              </p14:nvContentPartPr>
              <p14:xfrm>
                <a:off x="4565842" y="4357857"/>
                <a:ext cx="24120" cy="640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AB37A55-FD4F-BB4E-A904-83A6D85E66E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556842" y="4349217"/>
                  <a:ext cx="417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95F0EAF-9D2A-C745-960F-535848C13FF7}"/>
                    </a:ext>
                  </a:extLst>
                </p14:cNvPr>
                <p14:cNvContentPartPr/>
                <p14:nvPr/>
              </p14:nvContentPartPr>
              <p14:xfrm>
                <a:off x="4534162" y="4248777"/>
                <a:ext cx="360" cy="28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95F0EAF-9D2A-C745-960F-535848C13FF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525522" y="4239777"/>
                  <a:ext cx="180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8836DF7-018C-994A-93C1-15FB14D9D054}"/>
                    </a:ext>
                  </a:extLst>
                </p14:cNvPr>
                <p14:cNvContentPartPr/>
                <p14:nvPr/>
              </p14:nvContentPartPr>
              <p14:xfrm>
                <a:off x="4671682" y="4355697"/>
                <a:ext cx="88200" cy="784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8836DF7-018C-994A-93C1-15FB14D9D05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663042" y="4346697"/>
                  <a:ext cx="1058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3EFD286-70A1-D34B-9245-F3CD0424E418}"/>
                    </a:ext>
                  </a:extLst>
                </p14:cNvPr>
                <p14:cNvContentPartPr/>
                <p14:nvPr/>
              </p14:nvContentPartPr>
              <p14:xfrm>
                <a:off x="4783642" y="4374417"/>
                <a:ext cx="100440" cy="169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3EFD286-70A1-D34B-9245-F3CD0424E41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774642" y="4365417"/>
                  <a:ext cx="1180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15E53CB-45CC-7C49-B7A6-9E40D3BAEFE8}"/>
                    </a:ext>
                  </a:extLst>
                </p14:cNvPr>
                <p14:cNvContentPartPr/>
                <p14:nvPr/>
              </p14:nvContentPartPr>
              <p14:xfrm>
                <a:off x="4861402" y="4229697"/>
                <a:ext cx="9000" cy="70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15E53CB-45CC-7C49-B7A6-9E40D3BAEFE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852762" y="4221057"/>
                  <a:ext cx="266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2F354DC-5056-D841-8794-7DBC65BF6E85}"/>
                    </a:ext>
                  </a:extLst>
                </p14:cNvPr>
                <p14:cNvContentPartPr/>
                <p14:nvPr/>
              </p14:nvContentPartPr>
              <p14:xfrm>
                <a:off x="4918642" y="4227897"/>
                <a:ext cx="20880" cy="576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2F354DC-5056-D841-8794-7DBC65BF6E8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910002" y="4218897"/>
                  <a:ext cx="3852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58E1B65-2918-7D4F-8658-FBC0EAE04F83}"/>
              </a:ext>
            </a:extLst>
          </p:cNvPr>
          <p:cNvGrpSpPr/>
          <p:nvPr/>
        </p:nvGrpSpPr>
        <p:grpSpPr>
          <a:xfrm>
            <a:off x="8065509" y="4199588"/>
            <a:ext cx="189000" cy="192960"/>
            <a:chOff x="8076202" y="2637417"/>
            <a:chExt cx="18900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6CF227B-AFA3-8948-A84F-63B835B0C0C4}"/>
                    </a:ext>
                  </a:extLst>
                </p14:cNvPr>
                <p14:cNvContentPartPr/>
                <p14:nvPr/>
              </p14:nvContentPartPr>
              <p14:xfrm>
                <a:off x="8094202" y="2637417"/>
                <a:ext cx="133920" cy="1699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6CF227B-AFA3-8948-A84F-63B835B0C0C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085202" y="2628777"/>
                  <a:ext cx="1515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D432DA8-6F97-D942-BDEA-300FC2206DC0}"/>
                    </a:ext>
                  </a:extLst>
                </p14:cNvPr>
                <p14:cNvContentPartPr/>
                <p14:nvPr/>
              </p14:nvContentPartPr>
              <p14:xfrm>
                <a:off x="8076202" y="2638497"/>
                <a:ext cx="139680" cy="1224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D432DA8-6F97-D942-BDEA-300FC2206DC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067202" y="2629497"/>
                  <a:ext cx="157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DD807DB-5587-844A-8897-446DC7A51177}"/>
                    </a:ext>
                  </a:extLst>
                </p14:cNvPr>
                <p14:cNvContentPartPr/>
                <p14:nvPr/>
              </p14:nvContentPartPr>
              <p14:xfrm>
                <a:off x="8206162" y="2759097"/>
                <a:ext cx="59040" cy="712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DD807DB-5587-844A-8897-446DC7A5117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197522" y="2750097"/>
                  <a:ext cx="76680" cy="8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EF02176C-C812-2C44-A6CF-C727C9DAB027}"/>
                  </a:ext>
                </a:extLst>
              </p14:cNvPr>
              <p14:cNvContentPartPr/>
              <p14:nvPr/>
            </p14:nvContentPartPr>
            <p14:xfrm>
              <a:off x="8215882" y="3992531"/>
              <a:ext cx="56520" cy="1202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EF02176C-C812-2C44-A6CF-C727C9DAB027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8206882" y="3983531"/>
                <a:ext cx="74160" cy="137880"/>
              </a:xfrm>
              <a:prstGeom prst="rect">
                <a:avLst/>
              </a:prstGeom>
            </p:spPr>
          </p:pic>
        </mc:Fallback>
      </mc:AlternateContent>
      <p:sp>
        <p:nvSpPr>
          <p:cNvPr id="126" name="Rectangle 125">
            <a:extLst>
              <a:ext uri="{FF2B5EF4-FFF2-40B4-BE49-F238E27FC236}">
                <a16:creationId xmlns:a16="http://schemas.microsoft.com/office/drawing/2014/main" id="{07826B69-F6ED-F144-A6A6-F23E49A8A59E}"/>
              </a:ext>
            </a:extLst>
          </p:cNvPr>
          <p:cNvSpPr/>
          <p:nvPr/>
        </p:nvSpPr>
        <p:spPr>
          <a:xfrm>
            <a:off x="9572279" y="1991569"/>
            <a:ext cx="1992086" cy="892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49920134-5129-9A44-9A49-357529711F0D}"/>
              </a:ext>
            </a:extLst>
          </p:cNvPr>
          <p:cNvGrpSpPr/>
          <p:nvPr/>
        </p:nvGrpSpPr>
        <p:grpSpPr>
          <a:xfrm>
            <a:off x="10921523" y="2213493"/>
            <a:ext cx="449088" cy="458498"/>
            <a:chOff x="8076202" y="2637417"/>
            <a:chExt cx="18900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D6166F0-7370-0B47-9C33-0358AC639F67}"/>
                    </a:ext>
                  </a:extLst>
                </p14:cNvPr>
                <p14:cNvContentPartPr/>
                <p14:nvPr/>
              </p14:nvContentPartPr>
              <p14:xfrm>
                <a:off x="8094202" y="2637417"/>
                <a:ext cx="133920" cy="1699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D6166F0-7370-0B47-9C33-0358AC639F67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090406" y="2633779"/>
                  <a:ext cx="141360" cy="1773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790155F-857B-A244-A801-C3737DB8DC75}"/>
                    </a:ext>
                  </a:extLst>
                </p14:cNvPr>
                <p14:cNvContentPartPr/>
                <p14:nvPr/>
              </p14:nvContentPartPr>
              <p14:xfrm>
                <a:off x="8076202" y="2638497"/>
                <a:ext cx="139680" cy="1224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790155F-857B-A244-A801-C3737DB8DC7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072406" y="2634710"/>
                  <a:ext cx="147119" cy="1298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772CC21-C5D5-6846-BA16-735530A3C09D}"/>
                    </a:ext>
                  </a:extLst>
                </p14:cNvPr>
                <p14:cNvContentPartPr/>
                <p14:nvPr/>
              </p14:nvContentPartPr>
              <p14:xfrm>
                <a:off x="8206162" y="2759097"/>
                <a:ext cx="59040" cy="71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772CC21-C5D5-6846-BA16-735530A3C09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202358" y="2755449"/>
                  <a:ext cx="66496" cy="78727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723898B-646C-F14A-97D9-55B76217C9F5}"/>
              </a:ext>
            </a:extLst>
          </p:cNvPr>
          <p:cNvSpPr/>
          <p:nvPr/>
        </p:nvSpPr>
        <p:spPr>
          <a:xfrm>
            <a:off x="9572279" y="3588648"/>
            <a:ext cx="1992086" cy="8961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Calculate Summary Statistics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97CDED0-63C7-DA42-AA12-B25E47C9A8CD}"/>
              </a:ext>
            </a:extLst>
          </p:cNvPr>
          <p:cNvGrpSpPr/>
          <p:nvPr/>
        </p:nvGrpSpPr>
        <p:grpSpPr>
          <a:xfrm>
            <a:off x="8395522" y="3894651"/>
            <a:ext cx="1073880" cy="226080"/>
            <a:chOff x="8395522" y="3894651"/>
            <a:chExt cx="1073880" cy="22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F30FECE-2DDA-754E-8326-BC0E2C9E7CA3}"/>
                    </a:ext>
                  </a:extLst>
                </p14:cNvPr>
                <p14:cNvContentPartPr/>
                <p14:nvPr/>
              </p14:nvContentPartPr>
              <p14:xfrm>
                <a:off x="8395522" y="4021371"/>
                <a:ext cx="1006560" cy="525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F30FECE-2DDA-754E-8326-BC0E2C9E7CA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386882" y="4012731"/>
                  <a:ext cx="10242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1946674-20D8-FB44-BE18-DA589D484F0D}"/>
                    </a:ext>
                  </a:extLst>
                </p14:cNvPr>
                <p14:cNvContentPartPr/>
                <p14:nvPr/>
              </p14:nvContentPartPr>
              <p14:xfrm>
                <a:off x="9317482" y="3894651"/>
                <a:ext cx="151920" cy="2260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1946674-20D8-FB44-BE18-DA589D484F0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308482" y="3885651"/>
                  <a:ext cx="16956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77FACDDC-AC7F-6D42-9258-75070FAB44B5}"/>
              </a:ext>
            </a:extLst>
          </p:cNvPr>
          <p:cNvGrpSpPr/>
          <p:nvPr/>
        </p:nvGrpSpPr>
        <p:grpSpPr>
          <a:xfrm>
            <a:off x="10537882" y="2984211"/>
            <a:ext cx="277560" cy="618480"/>
            <a:chOff x="10537882" y="2984211"/>
            <a:chExt cx="277560" cy="61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EC1717D-DA2A-F84C-A0E6-9C16F562B2EC}"/>
                    </a:ext>
                  </a:extLst>
                </p14:cNvPr>
                <p14:cNvContentPartPr/>
                <p14:nvPr/>
              </p14:nvContentPartPr>
              <p14:xfrm>
                <a:off x="10605202" y="2984211"/>
                <a:ext cx="12600" cy="569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EC1717D-DA2A-F84C-A0E6-9C16F562B2E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596202" y="2975571"/>
                  <a:ext cx="30240" cy="58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8FC9CB2-4F64-3F42-9E0B-DAEBC3DE7593}"/>
                    </a:ext>
                  </a:extLst>
                </p14:cNvPr>
                <p14:cNvContentPartPr/>
                <p14:nvPr/>
              </p14:nvContentPartPr>
              <p14:xfrm>
                <a:off x="10537882" y="3444291"/>
                <a:ext cx="277560" cy="1584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8FC9CB2-4F64-3F42-9E0B-DAEBC3DE759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528882" y="3435651"/>
                  <a:ext cx="295200" cy="17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1B96B48-9DDA-634B-A729-07C06A34308C}"/>
              </a:ext>
            </a:extLst>
          </p:cNvPr>
          <p:cNvGrpSpPr/>
          <p:nvPr/>
        </p:nvGrpSpPr>
        <p:grpSpPr>
          <a:xfrm>
            <a:off x="9770400" y="4213730"/>
            <a:ext cx="272880" cy="333000"/>
            <a:chOff x="10160242" y="4238811"/>
            <a:chExt cx="272880" cy="33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C8949DF-9B45-F84D-8CDA-E9BF5BC0F219}"/>
                    </a:ext>
                  </a:extLst>
                </p14:cNvPr>
                <p14:cNvContentPartPr/>
                <p14:nvPr/>
              </p14:nvContentPartPr>
              <p14:xfrm>
                <a:off x="10203082" y="4327731"/>
                <a:ext cx="78120" cy="734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C8949DF-9B45-F84D-8CDA-E9BF5BC0F21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194082" y="4318731"/>
                  <a:ext cx="957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1D44D7F-D42D-B741-A214-CF1749339343}"/>
                    </a:ext>
                  </a:extLst>
                </p14:cNvPr>
                <p14:cNvContentPartPr/>
                <p14:nvPr/>
              </p14:nvContentPartPr>
              <p14:xfrm>
                <a:off x="10160242" y="4314411"/>
                <a:ext cx="160920" cy="2574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1D44D7F-D42D-B741-A214-CF174933934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151242" y="4305411"/>
                  <a:ext cx="1785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E26CAB1-9AA5-A845-872B-A14B67F63686}"/>
                    </a:ext>
                  </a:extLst>
                </p14:cNvPr>
                <p14:cNvContentPartPr/>
                <p14:nvPr/>
              </p14:nvContentPartPr>
              <p14:xfrm>
                <a:off x="10403242" y="4238811"/>
                <a:ext cx="29880" cy="1202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E26CAB1-9AA5-A845-872B-A14B67F6368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394242" y="4229811"/>
                  <a:ext cx="4752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84FA28A4-1BE8-4E44-8384-B63478E34604}"/>
              </a:ext>
            </a:extLst>
          </p:cNvPr>
          <p:cNvGrpSpPr/>
          <p:nvPr/>
        </p:nvGrpSpPr>
        <p:grpSpPr>
          <a:xfrm>
            <a:off x="11065563" y="4224530"/>
            <a:ext cx="146880" cy="358560"/>
            <a:chOff x="10871242" y="4308651"/>
            <a:chExt cx="146880" cy="35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2E56F08-1D00-4C49-898E-EC5B1D126688}"/>
                    </a:ext>
                  </a:extLst>
                </p14:cNvPr>
                <p14:cNvContentPartPr/>
                <p14:nvPr/>
              </p14:nvContentPartPr>
              <p14:xfrm>
                <a:off x="10871242" y="4345731"/>
                <a:ext cx="106920" cy="1094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2E56F08-1D00-4C49-898E-EC5B1D12668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862242" y="4337091"/>
                  <a:ext cx="1245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E3A6657-FF52-F84D-BB13-BFF2E7F0A481}"/>
                    </a:ext>
                  </a:extLst>
                </p14:cNvPr>
                <p14:cNvContentPartPr/>
                <p14:nvPr/>
              </p14:nvContentPartPr>
              <p14:xfrm>
                <a:off x="10946122" y="4308651"/>
                <a:ext cx="72000" cy="3585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E3A6657-FF52-F84D-BB13-BFF2E7F0A48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937122" y="4299651"/>
                  <a:ext cx="89640" cy="376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AF318BA2-701B-544D-8182-01A6DF56179C}"/>
              </a:ext>
            </a:extLst>
          </p:cNvPr>
          <p:cNvSpPr/>
          <p:nvPr/>
        </p:nvSpPr>
        <p:spPr>
          <a:xfrm>
            <a:off x="9572280" y="5044012"/>
            <a:ext cx="1992086" cy="108746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Compare Stats (Reject or Keep)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E32BC51F-13AB-224E-8A42-1F1E4B0E47A1}"/>
              </a:ext>
            </a:extLst>
          </p:cNvPr>
          <p:cNvGrpSpPr/>
          <p:nvPr/>
        </p:nvGrpSpPr>
        <p:grpSpPr>
          <a:xfrm>
            <a:off x="10484962" y="4537971"/>
            <a:ext cx="159840" cy="479160"/>
            <a:chOff x="10484962" y="4537971"/>
            <a:chExt cx="159840" cy="47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EC9778A-A232-8F48-8CB7-FBE7473888C1}"/>
                    </a:ext>
                  </a:extLst>
                </p14:cNvPr>
                <p14:cNvContentPartPr/>
                <p14:nvPr/>
              </p14:nvContentPartPr>
              <p14:xfrm>
                <a:off x="10531402" y="4537971"/>
                <a:ext cx="33120" cy="4489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EC9778A-A232-8F48-8CB7-FBE7473888C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522402" y="4528971"/>
                  <a:ext cx="5076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148B7EE-D87A-9E48-BE39-9032F81CF8AA}"/>
                    </a:ext>
                  </a:extLst>
                </p14:cNvPr>
                <p14:cNvContentPartPr/>
                <p14:nvPr/>
              </p14:nvContentPartPr>
              <p14:xfrm>
                <a:off x="10484962" y="4931811"/>
                <a:ext cx="159840" cy="853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148B7EE-D87A-9E48-BE39-9032F81CF8A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476322" y="4923171"/>
                  <a:ext cx="177480" cy="10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DFA2CDC3-D807-0649-B0F2-607A3C7D7C7D}"/>
              </a:ext>
            </a:extLst>
          </p:cNvPr>
          <p:cNvGrpSpPr/>
          <p:nvPr/>
        </p:nvGrpSpPr>
        <p:grpSpPr>
          <a:xfrm>
            <a:off x="8421442" y="5435091"/>
            <a:ext cx="1170360" cy="345240"/>
            <a:chOff x="8421442" y="5435091"/>
            <a:chExt cx="117036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E179B79-56F5-A049-8577-C96CFEE6164D}"/>
                    </a:ext>
                  </a:extLst>
                </p14:cNvPr>
                <p14:cNvContentPartPr/>
                <p14:nvPr/>
              </p14:nvContentPartPr>
              <p14:xfrm>
                <a:off x="8540962" y="5606451"/>
                <a:ext cx="1050840" cy="252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E179B79-56F5-A049-8577-C96CFEE6164D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532322" y="5597811"/>
                  <a:ext cx="10684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53022DF-AF01-CD4A-9478-E6ABC254A32C}"/>
                    </a:ext>
                  </a:extLst>
                </p14:cNvPr>
                <p14:cNvContentPartPr/>
                <p14:nvPr/>
              </p14:nvContentPartPr>
              <p14:xfrm>
                <a:off x="8459602" y="5435091"/>
                <a:ext cx="122040" cy="1504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53022DF-AF01-CD4A-9478-E6ABC254A32C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450602" y="5426091"/>
                  <a:ext cx="1396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0A7AD17-351B-AB40-8674-FC149A0D4627}"/>
                    </a:ext>
                  </a:extLst>
                </p14:cNvPr>
                <p14:cNvContentPartPr/>
                <p14:nvPr/>
              </p14:nvContentPartPr>
              <p14:xfrm>
                <a:off x="8421442" y="5586291"/>
                <a:ext cx="151200" cy="1940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0A7AD17-351B-AB40-8674-FC149A0D462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412442" y="5577291"/>
                  <a:ext cx="168840" cy="211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2235FFA-A805-1F40-9DA4-64164C0A3959}"/>
              </a:ext>
            </a:extLst>
          </p:cNvPr>
          <p:cNvSpPr/>
          <p:nvPr/>
        </p:nvSpPr>
        <p:spPr>
          <a:xfrm>
            <a:off x="6390622" y="5133086"/>
            <a:ext cx="1992086" cy="1100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Posterior</a:t>
            </a: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041775BA-B7B5-5945-8BD6-560FC7BEE488}"/>
              </a:ext>
            </a:extLst>
          </p:cNvPr>
          <p:cNvGrpSpPr/>
          <p:nvPr/>
        </p:nvGrpSpPr>
        <p:grpSpPr>
          <a:xfrm>
            <a:off x="2264002" y="4873888"/>
            <a:ext cx="575280" cy="324720"/>
            <a:chOff x="2264002" y="4873888"/>
            <a:chExt cx="575280" cy="32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FA4D1C9-91FE-1E4F-82BB-CEF118EF1169}"/>
                    </a:ext>
                  </a:extLst>
                </p14:cNvPr>
                <p14:cNvContentPartPr/>
                <p14:nvPr/>
              </p14:nvContentPartPr>
              <p14:xfrm>
                <a:off x="2540482" y="4909017"/>
                <a:ext cx="167400" cy="182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FA4D1C9-91FE-1E4F-82BB-CEF118EF116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531482" y="4900017"/>
                  <a:ext cx="1850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A8F6780-7197-154D-8534-77359E416922}"/>
                    </a:ext>
                  </a:extLst>
                </p14:cNvPr>
                <p14:cNvContentPartPr/>
                <p14:nvPr/>
              </p14:nvContentPartPr>
              <p14:xfrm>
                <a:off x="2554882" y="4989657"/>
                <a:ext cx="111240" cy="2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A8F6780-7197-154D-8534-77359E41692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545882" y="4980657"/>
                  <a:ext cx="1288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F4C4B16-FF82-5C4B-9AA9-67ACB068B7A6}"/>
                    </a:ext>
                  </a:extLst>
                </p14:cNvPr>
                <p14:cNvContentPartPr/>
                <p14:nvPr/>
              </p14:nvContentPartPr>
              <p14:xfrm>
                <a:off x="2264002" y="4962808"/>
                <a:ext cx="13320" cy="2131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F4C4B16-FF82-5C4B-9AA9-67ACB068B7A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255002" y="4954168"/>
                  <a:ext cx="309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58FF0CC-C812-054F-AA00-4CE1855509D3}"/>
                    </a:ext>
                  </a:extLst>
                </p14:cNvPr>
                <p14:cNvContentPartPr/>
                <p14:nvPr/>
              </p14:nvContentPartPr>
              <p14:xfrm>
                <a:off x="2273362" y="4941928"/>
                <a:ext cx="83520" cy="1004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58FF0CC-C812-054F-AA00-4CE1855509D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264722" y="4933288"/>
                  <a:ext cx="1011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7A4956B-A7B0-424E-B7AF-F48818366485}"/>
                    </a:ext>
                  </a:extLst>
                </p14:cNvPr>
                <p14:cNvContentPartPr/>
                <p14:nvPr/>
              </p14:nvContentPartPr>
              <p14:xfrm>
                <a:off x="2436442" y="4895128"/>
                <a:ext cx="39600" cy="2066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7A4956B-A7B0-424E-B7AF-F48818366485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427802" y="4886128"/>
                  <a:ext cx="572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D3261DE-BDB7-3543-9ADA-6C3F1EB8E7FD}"/>
                    </a:ext>
                  </a:extLst>
                </p14:cNvPr>
                <p14:cNvContentPartPr/>
                <p14:nvPr/>
              </p14:nvContentPartPr>
              <p14:xfrm>
                <a:off x="2776642" y="4873888"/>
                <a:ext cx="62640" cy="3247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D3261DE-BDB7-3543-9ADA-6C3F1EB8E7F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767642" y="4865248"/>
                  <a:ext cx="80280" cy="34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48050F0D-2DDE-D146-B997-FA2EAC25728F}"/>
              </a:ext>
            </a:extLst>
          </p:cNvPr>
          <p:cNvGrpSpPr/>
          <p:nvPr/>
        </p:nvGrpSpPr>
        <p:grpSpPr>
          <a:xfrm>
            <a:off x="2501021" y="2581955"/>
            <a:ext cx="180720" cy="176400"/>
            <a:chOff x="2501021" y="2581955"/>
            <a:chExt cx="180720" cy="17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1CCA8D3-6EE1-6347-B94C-57DAD4FB3E23}"/>
                    </a:ext>
                  </a:extLst>
                </p14:cNvPr>
                <p14:cNvContentPartPr/>
                <p14:nvPr/>
              </p14:nvContentPartPr>
              <p14:xfrm>
                <a:off x="2501021" y="2581955"/>
                <a:ext cx="180720" cy="176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1CCA8D3-6EE1-6347-B94C-57DAD4FB3E23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492021" y="2573315"/>
                  <a:ext cx="1983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604F183-265F-EE4F-9259-33D27A9FBFB3}"/>
                    </a:ext>
                  </a:extLst>
                </p14:cNvPr>
                <p14:cNvContentPartPr/>
                <p14:nvPr/>
              </p14:nvContentPartPr>
              <p14:xfrm>
                <a:off x="2534141" y="2644955"/>
                <a:ext cx="105480" cy="10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604F183-265F-EE4F-9259-33D27A9FBFB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525501" y="2636315"/>
                  <a:ext cx="12312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57B4C214-8E4C-794C-A07A-E2566EE027A2}"/>
              </a:ext>
            </a:extLst>
          </p:cNvPr>
          <p:cNvGrpSpPr/>
          <p:nvPr/>
        </p:nvGrpSpPr>
        <p:grpSpPr>
          <a:xfrm>
            <a:off x="7005562" y="5843728"/>
            <a:ext cx="893160" cy="445680"/>
            <a:chOff x="7005562" y="5843728"/>
            <a:chExt cx="893160" cy="44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8162C15-C23B-084A-ADDE-9F829565384E}"/>
                    </a:ext>
                  </a:extLst>
                </p14:cNvPr>
                <p14:cNvContentPartPr/>
                <p14:nvPr/>
              </p14:nvContentPartPr>
              <p14:xfrm>
                <a:off x="7026082" y="6035248"/>
                <a:ext cx="33480" cy="254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8162C15-C23B-084A-ADDE-9F829565384E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017082" y="6026248"/>
                  <a:ext cx="511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E657C45-CD72-054B-A648-50B750D4875E}"/>
                    </a:ext>
                  </a:extLst>
                </p14:cNvPr>
                <p14:cNvContentPartPr/>
                <p14:nvPr/>
              </p14:nvContentPartPr>
              <p14:xfrm>
                <a:off x="7005562" y="5988808"/>
                <a:ext cx="118800" cy="1224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E657C45-CD72-054B-A648-50B750D4875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996562" y="5979808"/>
                  <a:ext cx="1364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C5CDE3D-C7E6-7745-9CA2-F4BD7E845C33}"/>
                    </a:ext>
                  </a:extLst>
                </p14:cNvPr>
                <p14:cNvContentPartPr/>
                <p14:nvPr/>
              </p14:nvContentPartPr>
              <p14:xfrm>
                <a:off x="7211122" y="5927608"/>
                <a:ext cx="61200" cy="2185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C5CDE3D-C7E6-7745-9CA2-F4BD7E845C33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202122" y="5918968"/>
                  <a:ext cx="788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BDD9082-D1E1-3D46-B596-8A3E94E6F095}"/>
                    </a:ext>
                  </a:extLst>
                </p14:cNvPr>
                <p14:cNvContentPartPr/>
                <p14:nvPr/>
              </p14:nvContentPartPr>
              <p14:xfrm>
                <a:off x="7784962" y="5843728"/>
                <a:ext cx="113760" cy="2656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BDD9082-D1E1-3D46-B596-8A3E94E6F09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775962" y="5834728"/>
                  <a:ext cx="131400" cy="28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77DD1D61-522B-EE4B-910E-9F2BECA24176}"/>
              </a:ext>
            </a:extLst>
          </p:cNvPr>
          <p:cNvGrpSpPr/>
          <p:nvPr/>
        </p:nvGrpSpPr>
        <p:grpSpPr>
          <a:xfrm>
            <a:off x="7367002" y="5936968"/>
            <a:ext cx="449280" cy="195840"/>
            <a:chOff x="7367002" y="5936968"/>
            <a:chExt cx="449280" cy="19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C1CB106-05B4-5D41-AD12-248A92158C7C}"/>
                    </a:ext>
                  </a:extLst>
                </p14:cNvPr>
                <p14:cNvContentPartPr/>
                <p14:nvPr/>
              </p14:nvContentPartPr>
              <p14:xfrm>
                <a:off x="7367002" y="5990608"/>
                <a:ext cx="126000" cy="1292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C1CB106-05B4-5D41-AD12-248A92158C7C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358362" y="5981608"/>
                  <a:ext cx="1436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03DEC36B-5A01-BA41-B6AF-4398D65FDFE0}"/>
                    </a:ext>
                  </a:extLst>
                </p14:cNvPr>
                <p14:cNvContentPartPr/>
                <p14:nvPr/>
              </p14:nvContentPartPr>
              <p14:xfrm>
                <a:off x="7406602" y="6057208"/>
                <a:ext cx="61560" cy="104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03DEC36B-5A01-BA41-B6AF-4398D65FDFE0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397962" y="6048208"/>
                  <a:ext cx="792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F9E14133-E616-4945-883E-1DB8D5F4316A}"/>
                    </a:ext>
                  </a:extLst>
                </p14:cNvPr>
                <p14:cNvContentPartPr/>
                <p14:nvPr/>
              </p14:nvContentPartPr>
              <p14:xfrm>
                <a:off x="7560322" y="5936968"/>
                <a:ext cx="69120" cy="1958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F9E14133-E616-4945-883E-1DB8D5F4316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551682" y="5928328"/>
                  <a:ext cx="867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974322D-77D8-0C4A-BAEB-E8EE9C570D72}"/>
                    </a:ext>
                  </a:extLst>
                </p14:cNvPr>
                <p14:cNvContentPartPr/>
                <p14:nvPr/>
              </p14:nvContentPartPr>
              <p14:xfrm>
                <a:off x="7719802" y="6003568"/>
                <a:ext cx="64440" cy="968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974322D-77D8-0C4A-BAEB-E8EE9C570D72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710802" y="5994928"/>
                  <a:ext cx="820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9EAA9C65-898A-854C-956B-BC8FCD8C4D47}"/>
                    </a:ext>
                  </a:extLst>
                </p14:cNvPr>
                <p14:cNvContentPartPr/>
                <p14:nvPr/>
              </p14:nvContentPartPr>
              <p14:xfrm>
                <a:off x="7719802" y="6023368"/>
                <a:ext cx="96480" cy="709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9EAA9C65-898A-854C-956B-BC8FCD8C4D4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711162" y="6014368"/>
                  <a:ext cx="114120" cy="8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BB076FD5-E038-9544-A0DE-2E3B60AB5E5D}"/>
                  </a:ext>
                </a:extLst>
              </p14:cNvPr>
              <p14:cNvContentPartPr/>
              <p14:nvPr/>
            </p14:nvContentPartPr>
            <p14:xfrm>
              <a:off x="9790882" y="6146848"/>
              <a:ext cx="2880" cy="4788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BB076FD5-E038-9544-A0DE-2E3B60AB5E5D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9781882" y="6138208"/>
                <a:ext cx="2052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1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CBC25C67-F687-CC47-B762-421403414499}"/>
                  </a:ext>
                </a:extLst>
              </p14:cNvPr>
              <p14:cNvContentPartPr/>
              <p14:nvPr/>
            </p14:nvContentPartPr>
            <p14:xfrm>
              <a:off x="329722" y="5557737"/>
              <a:ext cx="9483480" cy="137484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CBC25C67-F687-CC47-B762-421403414499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311722" y="5450097"/>
                <a:ext cx="9519120" cy="159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0" name="Group 209">
            <a:extLst>
              <a:ext uri="{FF2B5EF4-FFF2-40B4-BE49-F238E27FC236}">
                <a16:creationId xmlns:a16="http://schemas.microsoft.com/office/drawing/2014/main" id="{2CE25BA4-44B2-D844-AA7E-984671F04620}"/>
              </a:ext>
            </a:extLst>
          </p:cNvPr>
          <p:cNvGrpSpPr/>
          <p:nvPr/>
        </p:nvGrpSpPr>
        <p:grpSpPr>
          <a:xfrm>
            <a:off x="74482" y="2449137"/>
            <a:ext cx="684360" cy="3119040"/>
            <a:chOff x="74482" y="2449137"/>
            <a:chExt cx="684360" cy="3119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9C452AA-D36C-1E48-9917-347B91B5DEFF}"/>
                    </a:ext>
                  </a:extLst>
                </p14:cNvPr>
                <p14:cNvContentPartPr/>
                <p14:nvPr/>
              </p14:nvContentPartPr>
              <p14:xfrm>
                <a:off x="74482" y="2507097"/>
                <a:ext cx="639000" cy="30610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9C452AA-D36C-1E48-9917-347B91B5DEF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6482" y="2399457"/>
                  <a:ext cx="674640" cy="327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05B4B48-2189-B04F-81BF-98FCD90A3DDD}"/>
                    </a:ext>
                  </a:extLst>
                </p14:cNvPr>
                <p14:cNvContentPartPr/>
                <p14:nvPr/>
              </p14:nvContentPartPr>
              <p14:xfrm>
                <a:off x="638242" y="2449137"/>
                <a:ext cx="120600" cy="1508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05B4B48-2189-B04F-81BF-98FCD90A3DDD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20602" y="2341497"/>
                  <a:ext cx="156240" cy="36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7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DDC7B70C-BBD3-3449-A99A-06A3407BC255}"/>
                  </a:ext>
                </a:extLst>
              </p14:cNvPr>
              <p14:cNvContentPartPr/>
              <p14:nvPr/>
            </p14:nvContentPartPr>
            <p14:xfrm>
              <a:off x="1539682" y="5675457"/>
              <a:ext cx="164520" cy="23580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DDC7B70C-BBD3-3449-A99A-06A3407BC255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1522042" y="5567817"/>
                <a:ext cx="200160" cy="45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6" name="Group 235">
            <a:extLst>
              <a:ext uri="{FF2B5EF4-FFF2-40B4-BE49-F238E27FC236}">
                <a16:creationId xmlns:a16="http://schemas.microsoft.com/office/drawing/2014/main" id="{42D22BB2-E7BD-CB42-AD68-F01D8143AC01}"/>
              </a:ext>
            </a:extLst>
          </p:cNvPr>
          <p:cNvGrpSpPr/>
          <p:nvPr/>
        </p:nvGrpSpPr>
        <p:grpSpPr>
          <a:xfrm>
            <a:off x="1521682" y="5726217"/>
            <a:ext cx="771120" cy="439560"/>
            <a:chOff x="1521682" y="5726217"/>
            <a:chExt cx="771120" cy="43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EA4A393-F8C0-154C-A319-4B3E63EF6E70}"/>
                    </a:ext>
                  </a:extLst>
                </p14:cNvPr>
                <p14:cNvContentPartPr/>
                <p14:nvPr/>
              </p14:nvContentPartPr>
              <p14:xfrm>
                <a:off x="1521682" y="5726217"/>
                <a:ext cx="209520" cy="3279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EA4A393-F8C0-154C-A319-4B3E63EF6E70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512682" y="5717217"/>
                  <a:ext cx="22716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42B519F2-9343-6F48-B5AD-1C4E3E6570C0}"/>
                    </a:ext>
                  </a:extLst>
                </p14:cNvPr>
                <p14:cNvContentPartPr/>
                <p14:nvPr/>
              </p14:nvContentPartPr>
              <p14:xfrm>
                <a:off x="1603402" y="5880657"/>
                <a:ext cx="71280" cy="75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42B519F2-9343-6F48-B5AD-1C4E3E6570C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594402" y="5872017"/>
                  <a:ext cx="889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E746DC0-E46D-C042-8403-B36D3B774D96}"/>
                    </a:ext>
                  </a:extLst>
                </p14:cNvPr>
                <p14:cNvContentPartPr/>
                <p14:nvPr/>
              </p14:nvContentPartPr>
              <p14:xfrm>
                <a:off x="1810762" y="5953377"/>
                <a:ext cx="46800" cy="882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E746DC0-E46D-C042-8403-B36D3B774D96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801762" y="5944737"/>
                  <a:ext cx="644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5811F35-FCAE-374E-96C3-9F30C07C4AE6}"/>
                    </a:ext>
                  </a:extLst>
                </p14:cNvPr>
                <p14:cNvContentPartPr/>
                <p14:nvPr/>
              </p14:nvContentPartPr>
              <p14:xfrm>
                <a:off x="1929562" y="5878497"/>
                <a:ext cx="31680" cy="2080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5811F35-FCAE-374E-96C3-9F30C07C4AE6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920922" y="5869857"/>
                  <a:ext cx="493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9B0C72B-9CA8-7340-978F-E8A9717D55C2}"/>
                    </a:ext>
                  </a:extLst>
                </p14:cNvPr>
                <p14:cNvContentPartPr/>
                <p14:nvPr/>
              </p14:nvContentPartPr>
              <p14:xfrm>
                <a:off x="1891402" y="5950857"/>
                <a:ext cx="40320" cy="28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9B0C72B-9CA8-7340-978F-E8A9717D55C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882762" y="5942217"/>
                  <a:ext cx="579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3FF1D13-6522-BE41-819E-ACEA7891F72C}"/>
                    </a:ext>
                  </a:extLst>
                </p14:cNvPr>
                <p14:cNvContentPartPr/>
                <p14:nvPr/>
              </p14:nvContentPartPr>
              <p14:xfrm>
                <a:off x="1946842" y="5959857"/>
                <a:ext cx="47160" cy="28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3FF1D13-6522-BE41-819E-ACEA7891F72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938202" y="5951217"/>
                  <a:ext cx="648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81AFA248-73F7-3E48-9F79-6FDDDE457D20}"/>
                    </a:ext>
                  </a:extLst>
                </p14:cNvPr>
                <p14:cNvContentPartPr/>
                <p14:nvPr/>
              </p14:nvContentPartPr>
              <p14:xfrm>
                <a:off x="2039362" y="5999457"/>
                <a:ext cx="8640" cy="871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81AFA248-73F7-3E48-9F79-6FDDDE457D20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030722" y="5990817"/>
                  <a:ext cx="262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73BFFDCF-6D85-8941-B74E-11C8A96F67DF}"/>
                    </a:ext>
                  </a:extLst>
                </p14:cNvPr>
                <p14:cNvContentPartPr/>
                <p14:nvPr/>
              </p14:nvContentPartPr>
              <p14:xfrm>
                <a:off x="2096242" y="6023217"/>
                <a:ext cx="73800" cy="1159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73BFFDCF-6D85-8941-B74E-11C8A96F67D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087602" y="6014217"/>
                  <a:ext cx="914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35276027-783A-F34F-900C-3AF19C2A0AE4}"/>
                    </a:ext>
                  </a:extLst>
                </p14:cNvPr>
                <p14:cNvContentPartPr/>
                <p14:nvPr/>
              </p14:nvContentPartPr>
              <p14:xfrm>
                <a:off x="2228362" y="6061737"/>
                <a:ext cx="64440" cy="1040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35276027-783A-F34F-900C-3AF19C2A0AE4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219362" y="6052737"/>
                  <a:ext cx="820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4E48ED7-9B8A-1E44-8C1A-4C5E7778B31F}"/>
                    </a:ext>
                  </a:extLst>
                </p14:cNvPr>
                <p14:cNvContentPartPr/>
                <p14:nvPr/>
              </p14:nvContentPartPr>
              <p14:xfrm>
                <a:off x="1998322" y="5831697"/>
                <a:ext cx="360" cy="3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4E48ED7-9B8A-1E44-8C1A-4C5E7778B31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989322" y="582269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6853E5FB-C64D-C847-8CFE-732A7A9C5F69}"/>
              </a:ext>
            </a:extLst>
          </p:cNvPr>
          <p:cNvGrpSpPr/>
          <p:nvPr/>
        </p:nvGrpSpPr>
        <p:grpSpPr>
          <a:xfrm>
            <a:off x="2546602" y="6039057"/>
            <a:ext cx="1183680" cy="596520"/>
            <a:chOff x="2546602" y="6039057"/>
            <a:chExt cx="1183680" cy="59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10E9330-EFF2-8B4E-A5B7-32AA11323052}"/>
                    </a:ext>
                  </a:extLst>
                </p14:cNvPr>
                <p14:cNvContentPartPr/>
                <p14:nvPr/>
              </p14:nvContentPartPr>
              <p14:xfrm>
                <a:off x="2546602" y="6039057"/>
                <a:ext cx="39240" cy="2516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10E9330-EFF2-8B4E-A5B7-32AA1132305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537602" y="6030057"/>
                  <a:ext cx="568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902B3AF-2774-2241-96AD-46095FFEFD43}"/>
                    </a:ext>
                  </a:extLst>
                </p14:cNvPr>
                <p14:cNvContentPartPr/>
                <p14:nvPr/>
              </p14:nvContentPartPr>
              <p14:xfrm>
                <a:off x="2625802" y="6224457"/>
                <a:ext cx="58320" cy="820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902B3AF-2774-2241-96AD-46095FFEFD43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616802" y="6215817"/>
                  <a:ext cx="759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733922D-C83F-494B-A1B1-738F0411907F}"/>
                    </a:ext>
                  </a:extLst>
                </p14:cNvPr>
                <p14:cNvContentPartPr/>
                <p14:nvPr/>
              </p14:nvContentPartPr>
              <p14:xfrm>
                <a:off x="2727322" y="6261537"/>
                <a:ext cx="58680" cy="522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733922D-C83F-494B-A1B1-738F0411907F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718322" y="6252897"/>
                  <a:ext cx="763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C6FE1EE5-621B-954F-B4D3-3BBE16011669}"/>
                    </a:ext>
                  </a:extLst>
                </p14:cNvPr>
                <p14:cNvContentPartPr/>
                <p14:nvPr/>
              </p14:nvContentPartPr>
              <p14:xfrm>
                <a:off x="2837842" y="6281697"/>
                <a:ext cx="34560" cy="601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C6FE1EE5-621B-954F-B4D3-3BBE16011669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829202" y="6273057"/>
                  <a:ext cx="522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E52C1C4A-C9DA-284A-AD4D-5350FEEBEE58}"/>
                    </a:ext>
                  </a:extLst>
                </p14:cNvPr>
                <p14:cNvContentPartPr/>
                <p14:nvPr/>
              </p14:nvContentPartPr>
              <p14:xfrm>
                <a:off x="2925682" y="6313737"/>
                <a:ext cx="63360" cy="576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E52C1C4A-C9DA-284A-AD4D-5350FEEBEE58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917042" y="6304737"/>
                  <a:ext cx="810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0AF75C9-0E69-DD48-B4D3-5178AF27FDF2}"/>
                    </a:ext>
                  </a:extLst>
                </p14:cNvPr>
                <p14:cNvContentPartPr/>
                <p14:nvPr/>
              </p14:nvContentPartPr>
              <p14:xfrm>
                <a:off x="3056722" y="6338577"/>
                <a:ext cx="7560" cy="536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0AF75C9-0E69-DD48-B4D3-5178AF27FDF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048082" y="6329937"/>
                  <a:ext cx="252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6F1F4C9-DD88-7742-B7D8-6B6111A2154E}"/>
                    </a:ext>
                  </a:extLst>
                </p14:cNvPr>
                <p14:cNvContentPartPr/>
                <p14:nvPr/>
              </p14:nvContentPartPr>
              <p14:xfrm>
                <a:off x="3058522" y="6279537"/>
                <a:ext cx="360" cy="28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6F1F4C9-DD88-7742-B7D8-6B6111A2154E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049522" y="6270897"/>
                  <a:ext cx="180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312728C-A17A-4A43-AC06-0952B9F7208A}"/>
                    </a:ext>
                  </a:extLst>
                </p14:cNvPr>
                <p14:cNvContentPartPr/>
                <p14:nvPr/>
              </p14:nvContentPartPr>
              <p14:xfrm>
                <a:off x="3158962" y="6382137"/>
                <a:ext cx="82800" cy="694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312728C-A17A-4A43-AC06-0952B9F7208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149962" y="6373137"/>
                  <a:ext cx="1004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506A9961-B0C7-DB48-A3A2-D48EC0DEA9FB}"/>
                    </a:ext>
                  </a:extLst>
                </p14:cNvPr>
                <p14:cNvContentPartPr/>
                <p14:nvPr/>
              </p14:nvContentPartPr>
              <p14:xfrm>
                <a:off x="3292882" y="6409497"/>
                <a:ext cx="150120" cy="2260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506A9961-B0C7-DB48-A3A2-D48EC0DEA9F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284242" y="6400497"/>
                  <a:ext cx="1677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8A6152C8-A096-E54C-B364-F9C21F858019}"/>
                    </a:ext>
                  </a:extLst>
                </p14:cNvPr>
                <p14:cNvContentPartPr/>
                <p14:nvPr/>
              </p14:nvContentPartPr>
              <p14:xfrm>
                <a:off x="3528682" y="6285297"/>
                <a:ext cx="201600" cy="1857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8A6152C8-A096-E54C-B364-F9C21F85801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519682" y="6276657"/>
                  <a:ext cx="2192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25BF2173-3B1F-614D-9006-AF4A248361A6}"/>
                    </a:ext>
                  </a:extLst>
                </p14:cNvPr>
                <p14:cNvContentPartPr/>
                <p14:nvPr/>
              </p14:nvContentPartPr>
              <p14:xfrm>
                <a:off x="3670522" y="6539457"/>
                <a:ext cx="2880" cy="28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25BF2173-3B1F-614D-9006-AF4A248361A6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661882" y="6530457"/>
                  <a:ext cx="20520" cy="2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D3A53844-73AF-7049-9A3C-9A3E0AA5AAC6}"/>
              </a:ext>
            </a:extLst>
          </p:cNvPr>
          <p:cNvGrpSpPr/>
          <p:nvPr/>
        </p:nvGrpSpPr>
        <p:grpSpPr>
          <a:xfrm>
            <a:off x="7986826" y="2893839"/>
            <a:ext cx="568080" cy="337680"/>
            <a:chOff x="7986826" y="2893839"/>
            <a:chExt cx="568080" cy="33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9DA8EB3B-B766-B643-85C0-6167F77A4BAE}"/>
                    </a:ext>
                  </a:extLst>
                </p14:cNvPr>
                <p14:cNvContentPartPr/>
                <p14:nvPr/>
              </p14:nvContentPartPr>
              <p14:xfrm>
                <a:off x="8183026" y="2893839"/>
                <a:ext cx="5400" cy="1256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9DA8EB3B-B766-B643-85C0-6167F77A4BAE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174386" y="2884839"/>
                  <a:ext cx="230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66971E4D-408C-144F-A231-AA1AB37A6AD3}"/>
                    </a:ext>
                  </a:extLst>
                </p14:cNvPr>
                <p14:cNvContentPartPr/>
                <p14:nvPr/>
              </p14:nvContentPartPr>
              <p14:xfrm>
                <a:off x="8134786" y="3005799"/>
                <a:ext cx="85680" cy="432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66971E4D-408C-144F-A231-AA1AB37A6AD3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126146" y="2997159"/>
                  <a:ext cx="1033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D6A952B1-0743-584F-84BE-137C21069CDD}"/>
                    </a:ext>
                  </a:extLst>
                </p14:cNvPr>
                <p14:cNvContentPartPr/>
                <p14:nvPr/>
              </p14:nvContentPartPr>
              <p14:xfrm>
                <a:off x="7991506" y="3126399"/>
                <a:ext cx="2520" cy="961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D6A952B1-0743-584F-84BE-137C21069CDD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982506" y="3117759"/>
                  <a:ext cx="201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F68375C1-E815-7341-B1C4-BEFF72751209}"/>
                    </a:ext>
                  </a:extLst>
                </p14:cNvPr>
                <p14:cNvContentPartPr/>
                <p14:nvPr/>
              </p14:nvContentPartPr>
              <p14:xfrm>
                <a:off x="7986826" y="3104079"/>
                <a:ext cx="69840" cy="576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F68375C1-E815-7341-B1C4-BEFF72751209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978186" y="3095079"/>
                  <a:ext cx="874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2C834189-371D-2443-A512-F4F4820F5C76}"/>
                    </a:ext>
                  </a:extLst>
                </p14:cNvPr>
                <p14:cNvContentPartPr/>
                <p14:nvPr/>
              </p14:nvContentPartPr>
              <p14:xfrm>
                <a:off x="8104186" y="3101919"/>
                <a:ext cx="15840" cy="702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2C834189-371D-2443-A512-F4F4820F5C76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8095186" y="3093279"/>
                  <a:ext cx="334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A53EA81-59F9-D14B-8CC8-AE122A34EA4F}"/>
                    </a:ext>
                  </a:extLst>
                </p14:cNvPr>
                <p14:cNvContentPartPr/>
                <p14:nvPr/>
              </p14:nvContentPartPr>
              <p14:xfrm>
                <a:off x="8163226" y="3151599"/>
                <a:ext cx="67320" cy="381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A53EA81-59F9-D14B-8CC8-AE122A34EA4F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154586" y="3142959"/>
                  <a:ext cx="849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67D273D-6FC0-E842-9F05-E366739BCB85}"/>
                    </a:ext>
                  </a:extLst>
                </p14:cNvPr>
                <p14:cNvContentPartPr/>
                <p14:nvPr/>
              </p14:nvContentPartPr>
              <p14:xfrm>
                <a:off x="8176906" y="3149439"/>
                <a:ext cx="59040" cy="428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67D273D-6FC0-E842-9F05-E366739BCB85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168266" y="3140799"/>
                  <a:ext cx="766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CF9D62CD-E019-A943-B40E-3E36EE347820}"/>
                    </a:ext>
                  </a:extLst>
                </p14:cNvPr>
                <p14:cNvContentPartPr/>
                <p14:nvPr/>
              </p14:nvContentPartPr>
              <p14:xfrm>
                <a:off x="8189146" y="3109119"/>
                <a:ext cx="41400" cy="25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CF9D62CD-E019-A943-B40E-3E36EE347820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180506" y="3100479"/>
                  <a:ext cx="590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0AE6DA01-A7EE-2446-9564-E0AD4DB3B313}"/>
                    </a:ext>
                  </a:extLst>
                </p14:cNvPr>
                <p14:cNvContentPartPr/>
                <p14:nvPr/>
              </p14:nvContentPartPr>
              <p14:xfrm>
                <a:off x="8298226" y="3045759"/>
                <a:ext cx="30600" cy="1857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0AE6DA01-A7EE-2446-9564-E0AD4DB3B313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289226" y="3037119"/>
                  <a:ext cx="482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756D4F6B-74FB-9244-82D5-0FE9363D07E3}"/>
                    </a:ext>
                  </a:extLst>
                </p14:cNvPr>
                <p14:cNvContentPartPr/>
                <p14:nvPr/>
              </p14:nvContentPartPr>
              <p14:xfrm>
                <a:off x="8369506" y="3099759"/>
                <a:ext cx="91800" cy="770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756D4F6B-74FB-9244-82D5-0FE9363D07E3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360506" y="3090759"/>
                  <a:ext cx="1094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F5D0BAE2-1B67-1D40-B260-098FD7C57EE9}"/>
                    </a:ext>
                  </a:extLst>
                </p14:cNvPr>
                <p14:cNvContentPartPr/>
                <p14:nvPr/>
              </p14:nvContentPartPr>
              <p14:xfrm>
                <a:off x="8408386" y="3133239"/>
                <a:ext cx="50400" cy="36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F5D0BAE2-1B67-1D40-B260-098FD7C57EE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399746" y="3124239"/>
                  <a:ext cx="680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A3E8029D-6F9F-7646-AD35-DC82A49797A7}"/>
                    </a:ext>
                  </a:extLst>
                </p14:cNvPr>
                <p14:cNvContentPartPr/>
                <p14:nvPr/>
              </p14:nvContentPartPr>
              <p14:xfrm>
                <a:off x="8481466" y="3083919"/>
                <a:ext cx="73440" cy="1195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A3E8029D-6F9F-7646-AD35-DC82A49797A7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8472826" y="3074919"/>
                  <a:ext cx="91080" cy="13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CB98041B-F14E-1142-9B1E-B2F4CF8CD8CE}"/>
              </a:ext>
            </a:extLst>
          </p:cNvPr>
          <p:cNvGrpSpPr/>
          <p:nvPr/>
        </p:nvGrpSpPr>
        <p:grpSpPr>
          <a:xfrm>
            <a:off x="7989346" y="4487559"/>
            <a:ext cx="633960" cy="436680"/>
            <a:chOff x="7989346" y="4487559"/>
            <a:chExt cx="633960" cy="43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4DA60BCD-6279-EB4E-B3B8-755FCB5BCCCB}"/>
                    </a:ext>
                  </a:extLst>
                </p14:cNvPr>
                <p14:cNvContentPartPr/>
                <p14:nvPr/>
              </p14:nvContentPartPr>
              <p14:xfrm>
                <a:off x="8169346" y="4487559"/>
                <a:ext cx="11160" cy="1476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4DA60BCD-6279-EB4E-B3B8-755FCB5BCCCB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160346" y="4478919"/>
                  <a:ext cx="288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1EFDE8E3-DE14-044C-B39F-ECC0335781DF}"/>
                    </a:ext>
                  </a:extLst>
                </p14:cNvPr>
                <p14:cNvContentPartPr/>
                <p14:nvPr/>
              </p14:nvContentPartPr>
              <p14:xfrm>
                <a:off x="8127226" y="4635879"/>
                <a:ext cx="134640" cy="666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1EFDE8E3-DE14-044C-B39F-ECC0335781D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118586" y="4626879"/>
                  <a:ext cx="1522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CF7FFB5C-5DB6-F448-9EA4-F2D30382252C}"/>
                    </a:ext>
                  </a:extLst>
                </p14:cNvPr>
                <p14:cNvContentPartPr/>
                <p14:nvPr/>
              </p14:nvContentPartPr>
              <p14:xfrm>
                <a:off x="7992226" y="4766199"/>
                <a:ext cx="17280" cy="1256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CF7FFB5C-5DB6-F448-9EA4-F2D30382252C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983586" y="4757199"/>
                  <a:ext cx="349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6D293D18-395A-4242-8A18-F47E9B92B73A}"/>
                    </a:ext>
                  </a:extLst>
                </p14:cNvPr>
                <p14:cNvContentPartPr/>
                <p14:nvPr/>
              </p14:nvContentPartPr>
              <p14:xfrm>
                <a:off x="7989346" y="4749639"/>
                <a:ext cx="95760" cy="864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6D293D18-395A-4242-8A18-F47E9B92B73A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980346" y="4740639"/>
                  <a:ext cx="1134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ADF43F7D-59AA-FC4C-A857-3D122A93B67B}"/>
                    </a:ext>
                  </a:extLst>
                </p14:cNvPr>
                <p14:cNvContentPartPr/>
                <p14:nvPr/>
              </p14:nvContentPartPr>
              <p14:xfrm>
                <a:off x="8145226" y="4743519"/>
                <a:ext cx="32400" cy="1623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ADF43F7D-59AA-FC4C-A857-3D122A93B67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136586" y="4734879"/>
                  <a:ext cx="500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228D6759-1243-1B4F-A89F-061805315EE4}"/>
                    </a:ext>
                  </a:extLst>
                </p14:cNvPr>
                <p14:cNvContentPartPr/>
                <p14:nvPr/>
              </p14:nvContentPartPr>
              <p14:xfrm>
                <a:off x="8238466" y="4840719"/>
                <a:ext cx="41400" cy="493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228D6759-1243-1B4F-A89F-061805315EE4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229466" y="4832079"/>
                  <a:ext cx="590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C6ADB664-81DA-A44B-86CB-D2A687039A0E}"/>
                    </a:ext>
                  </a:extLst>
                </p14:cNvPr>
                <p14:cNvContentPartPr/>
                <p14:nvPr/>
              </p14:nvContentPartPr>
              <p14:xfrm>
                <a:off x="8222986" y="4825599"/>
                <a:ext cx="46440" cy="50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C6ADB664-81DA-A44B-86CB-D2A687039A0E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213986" y="4816599"/>
                  <a:ext cx="640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429B1DCC-3B8D-264C-ACF0-63499AB98F7D}"/>
                    </a:ext>
                  </a:extLst>
                </p14:cNvPr>
                <p14:cNvContentPartPr/>
                <p14:nvPr/>
              </p14:nvContentPartPr>
              <p14:xfrm>
                <a:off x="8255746" y="4869519"/>
                <a:ext cx="46440" cy="446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429B1DCC-3B8D-264C-ACF0-63499AB98F7D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246746" y="4860519"/>
                  <a:ext cx="640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3A526AC2-D532-6543-8A54-61CE42AB0C10}"/>
                    </a:ext>
                  </a:extLst>
                </p14:cNvPr>
                <p14:cNvContentPartPr/>
                <p14:nvPr/>
              </p14:nvContentPartPr>
              <p14:xfrm>
                <a:off x="8307226" y="4759719"/>
                <a:ext cx="24120" cy="608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3A526AC2-D532-6543-8A54-61CE42AB0C10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298226" y="4751079"/>
                  <a:ext cx="41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B7DDE13E-2624-F944-8EA0-DDA56F37CE32}"/>
                    </a:ext>
                  </a:extLst>
                </p14:cNvPr>
                <p14:cNvContentPartPr/>
                <p14:nvPr/>
              </p14:nvContentPartPr>
              <p14:xfrm>
                <a:off x="8402266" y="4731999"/>
                <a:ext cx="23760" cy="1922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B7DDE13E-2624-F944-8EA0-DDA56F37CE3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393266" y="4723359"/>
                  <a:ext cx="414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F02E37EC-89E0-0740-B80B-1767C48BB063}"/>
                    </a:ext>
                  </a:extLst>
                </p14:cNvPr>
                <p14:cNvContentPartPr/>
                <p14:nvPr/>
              </p14:nvContentPartPr>
              <p14:xfrm>
                <a:off x="8489026" y="4779159"/>
                <a:ext cx="65160" cy="108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F02E37EC-89E0-0740-B80B-1767C48BB063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480026" y="4770159"/>
                  <a:ext cx="828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1717B873-F29D-F944-9007-A0C57ED0AFE4}"/>
                    </a:ext>
                  </a:extLst>
                </p14:cNvPr>
                <p14:cNvContentPartPr/>
                <p14:nvPr/>
              </p14:nvContentPartPr>
              <p14:xfrm>
                <a:off x="8513146" y="4836399"/>
                <a:ext cx="33480" cy="25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1717B873-F29D-F944-9007-A0C57ED0AFE4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504506" y="4827759"/>
                  <a:ext cx="511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715BB263-383F-204C-821D-44BE9F0F2632}"/>
                    </a:ext>
                  </a:extLst>
                </p14:cNvPr>
                <p14:cNvContentPartPr/>
                <p14:nvPr/>
              </p14:nvContentPartPr>
              <p14:xfrm>
                <a:off x="8556346" y="4762959"/>
                <a:ext cx="66960" cy="14148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715BB263-383F-204C-821D-44BE9F0F263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47706" y="4754319"/>
                  <a:ext cx="84600" cy="159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98315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DF071-BFEA-FB41-A32B-8A45537E9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Estimation likelihood-free inference (DELFI)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06746-877D-7840-AC63-24BBD5A7C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7194"/>
          </a:xfrm>
        </p:spPr>
        <p:txBody>
          <a:bodyPr>
            <a:normAutofit/>
          </a:bodyPr>
          <a:lstStyle/>
          <a:p>
            <a:r>
              <a:rPr lang="en-US" dirty="0"/>
              <a:t>Background (1): a flexible density estimator based on a set of simulated data-parameter pairs that infers target posterior distribution. Faster (and more flexible) than traditional ABC. </a:t>
            </a:r>
          </a:p>
          <a:p>
            <a:r>
              <a:rPr lang="en-US" dirty="0"/>
              <a:t>Background (2): DELFI turns inference into a density estimation task. Three principal ways are described below.</a:t>
            </a:r>
          </a:p>
          <a:p>
            <a:r>
              <a:rPr lang="en-US" dirty="0"/>
              <a:t>Background (3): Option 3 is generally</a:t>
            </a:r>
          </a:p>
          <a:p>
            <a:pPr marL="0" indent="0">
              <a:buNone/>
            </a:pPr>
            <a:r>
              <a:rPr lang="en-US" dirty="0"/>
              <a:t>preferable because </a:t>
            </a:r>
            <a:r>
              <a:rPr lang="en-US" dirty="0" err="1"/>
              <a:t>i</a:t>
            </a:r>
            <a:r>
              <a:rPr lang="en-US" dirty="0"/>
              <a:t>) it basically learns </a:t>
            </a:r>
          </a:p>
          <a:p>
            <a:pPr marL="0" indent="0">
              <a:buNone/>
            </a:pPr>
            <a:r>
              <a:rPr lang="en-US" dirty="0"/>
              <a:t>the likelihood p(</a:t>
            </a:r>
            <a:r>
              <a:rPr lang="en-US" dirty="0" err="1"/>
              <a:t>t|theta</a:t>
            </a:r>
            <a:r>
              <a:rPr lang="en-US" dirty="0"/>
              <a:t>) and is thus more </a:t>
            </a:r>
          </a:p>
          <a:p>
            <a:pPr marL="0" indent="0">
              <a:buNone/>
            </a:pPr>
            <a:r>
              <a:rPr lang="en-US" dirty="0"/>
              <a:t>stable; ii) for applications where compressed data is ~Gaussian, simple</a:t>
            </a:r>
          </a:p>
          <a:p>
            <a:pPr marL="0" indent="0">
              <a:buNone/>
            </a:pPr>
            <a:r>
              <a:rPr lang="en-US" dirty="0"/>
              <a:t>density estimation models can be used.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F011DB-7344-BE4C-AC67-479C6BAE5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339" y="3614332"/>
            <a:ext cx="42291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09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9FD6B-CCD3-1543-8272-E708051ED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DELFI Workflow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7FEB80-4431-444F-A27C-330F876F3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87" y="2263894"/>
            <a:ext cx="4859078" cy="17985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300EB5-ED8C-F843-A921-2A4D11B0F4DB}"/>
              </a:ext>
            </a:extLst>
          </p:cNvPr>
          <p:cNvSpPr txBox="1"/>
          <p:nvPr/>
        </p:nvSpPr>
        <p:spPr>
          <a:xfrm>
            <a:off x="733647" y="1690688"/>
            <a:ext cx="1392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739BD-9588-EE4B-9C8D-6BAD6C10F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381" y="643381"/>
            <a:ext cx="4976972" cy="55712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BA1FFF5A-4565-5F40-92F3-2BD1E85F8C54}"/>
                  </a:ext>
                </a:extLst>
              </p14:cNvPr>
              <p14:cNvContentPartPr/>
              <p14:nvPr/>
            </p14:nvContentPartPr>
            <p14:xfrm>
              <a:off x="6627106" y="2445279"/>
              <a:ext cx="11160" cy="3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BA1FFF5A-4565-5F40-92F3-2BD1E85F8C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18106" y="2436279"/>
                <a:ext cx="288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6153BF64-CABA-1044-8DAD-810B40F63A65}"/>
                  </a:ext>
                </a:extLst>
              </p14:cNvPr>
              <p14:cNvContentPartPr/>
              <p14:nvPr/>
            </p14:nvContentPartPr>
            <p14:xfrm>
              <a:off x="4765906" y="2236839"/>
              <a:ext cx="2001600" cy="14616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6153BF64-CABA-1044-8DAD-810B40F63A6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57266" y="2228199"/>
                <a:ext cx="201924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BB428F21-AFE6-E142-B803-92647821EE43}"/>
                  </a:ext>
                </a:extLst>
              </p14:cNvPr>
              <p14:cNvContentPartPr/>
              <p14:nvPr/>
            </p14:nvContentPartPr>
            <p14:xfrm>
              <a:off x="6563386" y="3163839"/>
              <a:ext cx="344160" cy="1332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BB428F21-AFE6-E142-B803-92647821EE4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54746" y="3155199"/>
                <a:ext cx="3618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E6BD84AA-A307-2248-9D16-60BAD6250099}"/>
                  </a:ext>
                </a:extLst>
              </p14:cNvPr>
              <p14:cNvContentPartPr/>
              <p14:nvPr/>
            </p14:nvContentPartPr>
            <p14:xfrm>
              <a:off x="10556506" y="2943159"/>
              <a:ext cx="748800" cy="1224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E6BD84AA-A307-2248-9D16-60BAD625009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547866" y="2934519"/>
                <a:ext cx="766440" cy="2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Group 167">
            <a:extLst>
              <a:ext uri="{FF2B5EF4-FFF2-40B4-BE49-F238E27FC236}">
                <a16:creationId xmlns:a16="http://schemas.microsoft.com/office/drawing/2014/main" id="{16574926-5961-F046-8531-58BD0324D51C}"/>
              </a:ext>
            </a:extLst>
          </p:cNvPr>
          <p:cNvGrpSpPr/>
          <p:nvPr/>
        </p:nvGrpSpPr>
        <p:grpSpPr>
          <a:xfrm>
            <a:off x="11279746" y="2539599"/>
            <a:ext cx="277560" cy="96120"/>
            <a:chOff x="11279746" y="2539599"/>
            <a:chExt cx="277560" cy="9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6A29925-85C6-094E-9B77-00DDB79A12DA}"/>
                    </a:ext>
                  </a:extLst>
                </p14:cNvPr>
                <p14:cNvContentPartPr/>
                <p14:nvPr/>
              </p14:nvContentPartPr>
              <p14:xfrm>
                <a:off x="11279746" y="2539599"/>
                <a:ext cx="74520" cy="853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6A29925-85C6-094E-9B77-00DDB79A12D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271106" y="2530959"/>
                  <a:ext cx="921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0354C86-9013-A64B-83C2-4BB806E99886}"/>
                    </a:ext>
                  </a:extLst>
                </p14:cNvPr>
                <p14:cNvContentPartPr/>
                <p14:nvPr/>
              </p14:nvContentPartPr>
              <p14:xfrm>
                <a:off x="11384146" y="2570199"/>
                <a:ext cx="52920" cy="576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0354C86-9013-A64B-83C2-4BB806E9988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375146" y="2561559"/>
                  <a:ext cx="705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906FF57-B2F1-FC4E-9525-6005E89F32F0}"/>
                    </a:ext>
                  </a:extLst>
                </p14:cNvPr>
                <p14:cNvContentPartPr/>
                <p14:nvPr/>
              </p14:nvContentPartPr>
              <p14:xfrm>
                <a:off x="11465866" y="2586759"/>
                <a:ext cx="91440" cy="48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906FF57-B2F1-FC4E-9525-6005E89F32F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456866" y="2578119"/>
                  <a:ext cx="109080" cy="6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3A4A10D1-D9A3-3443-BBC4-9FF71DF875F6}"/>
              </a:ext>
            </a:extLst>
          </p:cNvPr>
          <p:cNvGrpSpPr/>
          <p:nvPr/>
        </p:nvGrpSpPr>
        <p:grpSpPr>
          <a:xfrm>
            <a:off x="11380546" y="2754159"/>
            <a:ext cx="282240" cy="88200"/>
            <a:chOff x="11380546" y="2754159"/>
            <a:chExt cx="282240" cy="8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E7F50B5-AD86-1245-B45C-1EF9686295AC}"/>
                    </a:ext>
                  </a:extLst>
                </p14:cNvPr>
                <p14:cNvContentPartPr/>
                <p14:nvPr/>
              </p14:nvContentPartPr>
              <p14:xfrm>
                <a:off x="11380546" y="2754159"/>
                <a:ext cx="59760" cy="594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E7F50B5-AD86-1245-B45C-1EF9686295A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371546" y="2745519"/>
                  <a:ext cx="774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9517D70-E80A-BC4D-89E2-77398C9B33BF}"/>
                    </a:ext>
                  </a:extLst>
                </p14:cNvPr>
                <p14:cNvContentPartPr/>
                <p14:nvPr/>
              </p14:nvContentPartPr>
              <p14:xfrm>
                <a:off x="11485666" y="2778279"/>
                <a:ext cx="45360" cy="500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9517D70-E80A-BC4D-89E2-77398C9B33B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476666" y="2769639"/>
                  <a:ext cx="630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4ABA685-6E28-7143-9675-337F4D05EA8D}"/>
                    </a:ext>
                  </a:extLst>
                </p14:cNvPr>
                <p14:cNvContentPartPr/>
                <p14:nvPr/>
              </p14:nvContentPartPr>
              <p14:xfrm>
                <a:off x="11596906" y="2757759"/>
                <a:ext cx="65880" cy="846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4ABA685-6E28-7143-9675-337F4D05EA8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588266" y="2749119"/>
                  <a:ext cx="835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287C57A-26E2-104C-B52C-B56013A3504B}"/>
                    </a:ext>
                  </a:extLst>
                </p14:cNvPr>
                <p14:cNvContentPartPr/>
                <p14:nvPr/>
              </p14:nvContentPartPr>
              <p14:xfrm>
                <a:off x="11574586" y="2804919"/>
                <a:ext cx="36720" cy="68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287C57A-26E2-104C-B52C-B56013A3504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565946" y="2795919"/>
                  <a:ext cx="5436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287335EB-F6D0-2F4B-8FEB-63CFA4F207A4}"/>
              </a:ext>
            </a:extLst>
          </p:cNvPr>
          <p:cNvGrpSpPr/>
          <p:nvPr/>
        </p:nvGrpSpPr>
        <p:grpSpPr>
          <a:xfrm>
            <a:off x="11503666" y="2973039"/>
            <a:ext cx="101520" cy="88560"/>
            <a:chOff x="11503666" y="2973039"/>
            <a:chExt cx="101520" cy="8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F964C42A-7553-1C40-B1E3-C168895EE8A4}"/>
                    </a:ext>
                  </a:extLst>
                </p14:cNvPr>
                <p14:cNvContentPartPr/>
                <p14:nvPr/>
              </p14:nvContentPartPr>
              <p14:xfrm>
                <a:off x="11503666" y="2973039"/>
                <a:ext cx="74160" cy="885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F964C42A-7553-1C40-B1E3-C168895EE8A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495026" y="2964399"/>
                  <a:ext cx="918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CD90CA9-84F0-5242-BA9B-F357AEB7A127}"/>
                    </a:ext>
                  </a:extLst>
                </p14:cNvPr>
                <p14:cNvContentPartPr/>
                <p14:nvPr/>
              </p14:nvContentPartPr>
              <p14:xfrm>
                <a:off x="11549386" y="3021639"/>
                <a:ext cx="55800" cy="25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CD90CA9-84F0-5242-BA9B-F357AEB7A12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540746" y="3012999"/>
                  <a:ext cx="73440" cy="2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33CC42A4-D66E-E548-8E91-334C801D8A1A}"/>
              </a:ext>
            </a:extLst>
          </p:cNvPr>
          <p:cNvGrpSpPr/>
          <p:nvPr/>
        </p:nvGrpSpPr>
        <p:grpSpPr>
          <a:xfrm>
            <a:off x="11445346" y="3210999"/>
            <a:ext cx="239040" cy="98640"/>
            <a:chOff x="11445346" y="3210999"/>
            <a:chExt cx="239040" cy="9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82A7419-F46E-084E-817E-9A43BD33FEF7}"/>
                    </a:ext>
                  </a:extLst>
                </p14:cNvPr>
                <p14:cNvContentPartPr/>
                <p14:nvPr/>
              </p14:nvContentPartPr>
              <p14:xfrm>
                <a:off x="11483146" y="3210999"/>
                <a:ext cx="47880" cy="900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82A7419-F46E-084E-817E-9A43BD33FEF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474146" y="3202359"/>
                  <a:ext cx="655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0B46689-94D9-154D-BE84-C79CC0AA860C}"/>
                    </a:ext>
                  </a:extLst>
                </p14:cNvPr>
                <p14:cNvContentPartPr/>
                <p14:nvPr/>
              </p14:nvContentPartPr>
              <p14:xfrm>
                <a:off x="11445346" y="3263919"/>
                <a:ext cx="61200" cy="10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0B46689-94D9-154D-BE84-C79CC0AA860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436706" y="3254919"/>
                  <a:ext cx="788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3A65354-FF9E-C546-8E1C-4C569215A0F5}"/>
                    </a:ext>
                  </a:extLst>
                </p14:cNvPr>
                <p14:cNvContentPartPr/>
                <p14:nvPr/>
              </p14:nvContentPartPr>
              <p14:xfrm>
                <a:off x="11537146" y="3261039"/>
                <a:ext cx="63720" cy="486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3A65354-FF9E-C546-8E1C-4C569215A0F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528146" y="3252039"/>
                  <a:ext cx="813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64E9A215-7A41-ED42-A141-485C97691F4F}"/>
                    </a:ext>
                  </a:extLst>
                </p14:cNvPr>
                <p14:cNvContentPartPr/>
                <p14:nvPr/>
              </p14:nvContentPartPr>
              <p14:xfrm>
                <a:off x="11645146" y="3249519"/>
                <a:ext cx="39240" cy="572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64E9A215-7A41-ED42-A141-485C97691F4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636506" y="3240519"/>
                  <a:ext cx="5688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246181D7-22FF-FE4E-9BFC-447C7331F383}"/>
              </a:ext>
            </a:extLst>
          </p:cNvPr>
          <p:cNvGrpSpPr/>
          <p:nvPr/>
        </p:nvGrpSpPr>
        <p:grpSpPr>
          <a:xfrm>
            <a:off x="11373346" y="3459759"/>
            <a:ext cx="375120" cy="95400"/>
            <a:chOff x="11373346" y="3459759"/>
            <a:chExt cx="375120" cy="9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7D91A78-8BB2-8C4C-A889-4C0965EC2B58}"/>
                    </a:ext>
                  </a:extLst>
                </p14:cNvPr>
                <p14:cNvContentPartPr/>
                <p14:nvPr/>
              </p14:nvContentPartPr>
              <p14:xfrm>
                <a:off x="11373346" y="3483159"/>
                <a:ext cx="86760" cy="720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7D91A78-8BB2-8C4C-A889-4C0965EC2B5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364706" y="3474159"/>
                  <a:ext cx="1044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2A9DAFB-2762-F94E-B275-5C34E9704AEA}"/>
                    </a:ext>
                  </a:extLst>
                </p14:cNvPr>
                <p14:cNvContentPartPr/>
                <p14:nvPr/>
              </p14:nvContentPartPr>
              <p14:xfrm>
                <a:off x="11496106" y="3487839"/>
                <a:ext cx="63720" cy="532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2A9DAFB-2762-F94E-B275-5C34E9704AE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487466" y="3478839"/>
                  <a:ext cx="813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B9E440D-5928-AC41-A8FF-764CAE86E842}"/>
                    </a:ext>
                  </a:extLst>
                </p14:cNvPr>
                <p14:cNvContentPartPr/>
                <p14:nvPr/>
              </p14:nvContentPartPr>
              <p14:xfrm>
                <a:off x="11587186" y="3459759"/>
                <a:ext cx="37080" cy="748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B9E440D-5928-AC41-A8FF-764CAE86E84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578186" y="3451119"/>
                  <a:ext cx="547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C54D0A53-7870-5C47-AB1E-0DF8AE829D46}"/>
                    </a:ext>
                  </a:extLst>
                </p14:cNvPr>
                <p14:cNvContentPartPr/>
                <p14:nvPr/>
              </p14:nvContentPartPr>
              <p14:xfrm>
                <a:off x="11672866" y="3469479"/>
                <a:ext cx="75600" cy="673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C54D0A53-7870-5C47-AB1E-0DF8AE829D4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663866" y="3460839"/>
                  <a:ext cx="93240" cy="8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E539C71C-084C-2149-9678-6A2193DB33C3}"/>
                  </a:ext>
                </a:extLst>
              </p14:cNvPr>
              <p14:cNvContentPartPr/>
              <p14:nvPr/>
            </p14:nvContentPartPr>
            <p14:xfrm>
              <a:off x="9770266" y="1650039"/>
              <a:ext cx="660600" cy="23328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E539C71C-084C-2149-9678-6A2193DB33C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761266" y="1641399"/>
                <a:ext cx="678240" cy="25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4" name="Group 203">
            <a:extLst>
              <a:ext uri="{FF2B5EF4-FFF2-40B4-BE49-F238E27FC236}">
                <a16:creationId xmlns:a16="http://schemas.microsoft.com/office/drawing/2014/main" id="{A65AF5B1-D351-E447-8CF8-1AF6FE2A8C0D}"/>
              </a:ext>
            </a:extLst>
          </p:cNvPr>
          <p:cNvGrpSpPr/>
          <p:nvPr/>
        </p:nvGrpSpPr>
        <p:grpSpPr>
          <a:xfrm>
            <a:off x="9011746" y="2078079"/>
            <a:ext cx="1128240" cy="157320"/>
            <a:chOff x="9011746" y="2078079"/>
            <a:chExt cx="1128240" cy="15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1E241F7-1DA9-9F4A-8B4D-5882FF896249}"/>
                    </a:ext>
                  </a:extLst>
                </p14:cNvPr>
                <p14:cNvContentPartPr/>
                <p14:nvPr/>
              </p14:nvContentPartPr>
              <p14:xfrm>
                <a:off x="9011746" y="2078079"/>
                <a:ext cx="142200" cy="640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1E241F7-1DA9-9F4A-8B4D-5882FF89624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003106" y="2069439"/>
                  <a:ext cx="1598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397CA92-05E5-4F45-BB5D-936BECCB4EE0}"/>
                    </a:ext>
                  </a:extLst>
                </p14:cNvPr>
                <p14:cNvContentPartPr/>
                <p14:nvPr/>
              </p14:nvContentPartPr>
              <p14:xfrm>
                <a:off x="9269506" y="2111919"/>
                <a:ext cx="51840" cy="738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397CA92-05E5-4F45-BB5D-936BECCB4EE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260506" y="2102919"/>
                  <a:ext cx="694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482FF1A-A68C-C74C-876C-7F585932244C}"/>
                    </a:ext>
                  </a:extLst>
                </p14:cNvPr>
                <p14:cNvContentPartPr/>
                <p14:nvPr/>
              </p14:nvContentPartPr>
              <p14:xfrm>
                <a:off x="9367066" y="2138919"/>
                <a:ext cx="42480" cy="500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482FF1A-A68C-C74C-876C-7F585932244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358426" y="2130279"/>
                  <a:ext cx="601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00BE07C-0111-C440-9E4D-B86B46D6869D}"/>
                    </a:ext>
                  </a:extLst>
                </p14:cNvPr>
                <p14:cNvContentPartPr/>
                <p14:nvPr/>
              </p14:nvContentPartPr>
              <p14:xfrm>
                <a:off x="9449506" y="2150439"/>
                <a:ext cx="51840" cy="435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00BE07C-0111-C440-9E4D-B86B46D6869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440866" y="2141439"/>
                  <a:ext cx="694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B078076-D871-844B-9D35-39B2E4FB43F9}"/>
                    </a:ext>
                  </a:extLst>
                </p14:cNvPr>
                <p14:cNvContentPartPr/>
                <p14:nvPr/>
              </p14:nvContentPartPr>
              <p14:xfrm>
                <a:off x="9611506" y="2141799"/>
                <a:ext cx="92880" cy="615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B078076-D871-844B-9D35-39B2E4FB43F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602506" y="2133159"/>
                  <a:ext cx="1105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A6A0964-A4D0-0A48-A91C-8CCD104AA789}"/>
                    </a:ext>
                  </a:extLst>
                </p14:cNvPr>
                <p14:cNvContentPartPr/>
                <p14:nvPr/>
              </p14:nvContentPartPr>
              <p14:xfrm>
                <a:off x="9716986" y="2148279"/>
                <a:ext cx="42120" cy="522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A6A0964-A4D0-0A48-A91C-8CCD104AA78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708346" y="2139639"/>
                  <a:ext cx="597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B837E0B-C198-E341-B9ED-D39F58B9E966}"/>
                    </a:ext>
                  </a:extLst>
                </p14:cNvPr>
                <p14:cNvContentPartPr/>
                <p14:nvPr/>
              </p14:nvContentPartPr>
              <p14:xfrm>
                <a:off x="9830026" y="2123079"/>
                <a:ext cx="65880" cy="939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B837E0B-C198-E341-B9ED-D39F58B9E96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821026" y="2114079"/>
                  <a:ext cx="835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A84B0314-224B-0F43-8CC3-BA20537FCB7F}"/>
                    </a:ext>
                  </a:extLst>
                </p14:cNvPr>
                <p14:cNvContentPartPr/>
                <p14:nvPr/>
              </p14:nvContentPartPr>
              <p14:xfrm>
                <a:off x="9809506" y="2180679"/>
                <a:ext cx="92520" cy="86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A84B0314-224B-0F43-8CC3-BA20537FCB7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800866" y="2171679"/>
                  <a:ext cx="1101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F86BB4E-9253-4A4F-BEA9-9FA1CBEFD44A}"/>
                    </a:ext>
                  </a:extLst>
                </p14:cNvPr>
                <p14:cNvContentPartPr/>
                <p14:nvPr/>
              </p14:nvContentPartPr>
              <p14:xfrm>
                <a:off x="10010026" y="2140359"/>
                <a:ext cx="129960" cy="950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F86BB4E-9253-4A4F-BEA9-9FA1CBEFD44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001026" y="2131359"/>
                  <a:ext cx="1476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63D98098-C45A-154F-B65F-E6A6D022E695}"/>
                    </a:ext>
                  </a:extLst>
                </p14:cNvPr>
                <p14:cNvContentPartPr/>
                <p14:nvPr/>
              </p14:nvContentPartPr>
              <p14:xfrm>
                <a:off x="10097506" y="2180679"/>
                <a:ext cx="32400" cy="79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63D98098-C45A-154F-B65F-E6A6D022E69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088506" y="2171679"/>
                  <a:ext cx="50040" cy="2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43D2B7A8-103D-FB43-85EF-065B23AEC449}"/>
                  </a:ext>
                </a:extLst>
              </p14:cNvPr>
              <p14:cNvContentPartPr/>
              <p14:nvPr/>
            </p14:nvContentPartPr>
            <p14:xfrm>
              <a:off x="2832346" y="2277519"/>
              <a:ext cx="3975480" cy="1951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43D2B7A8-103D-FB43-85EF-065B23AEC44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823706" y="2268519"/>
                <a:ext cx="399312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9516DA41-4088-614B-B4A9-FDF331116502}"/>
                  </a:ext>
                </a:extLst>
              </p14:cNvPr>
              <p14:cNvContentPartPr/>
              <p14:nvPr/>
            </p14:nvContentPartPr>
            <p14:xfrm>
              <a:off x="6741226" y="2290839"/>
              <a:ext cx="131400" cy="15624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9516DA41-4088-614B-B4A9-FDF33111650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732586" y="2281839"/>
                <a:ext cx="14904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FA2EFD3-A952-1743-A6B6-EDCC1614A1D2}"/>
                  </a:ext>
                </a:extLst>
              </p14:cNvPr>
              <p14:cNvContentPartPr/>
              <p14:nvPr/>
            </p14:nvContentPartPr>
            <p14:xfrm>
              <a:off x="1516546" y="2423679"/>
              <a:ext cx="1051200" cy="286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FA2EFD3-A952-1743-A6B6-EDCC1614A1D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507906" y="2414679"/>
                <a:ext cx="106884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F21852D-C6EB-AB45-8929-4AADDA3803FB}"/>
                  </a:ext>
                </a:extLst>
              </p14:cNvPr>
              <p14:cNvContentPartPr/>
              <p14:nvPr/>
            </p14:nvContentPartPr>
            <p14:xfrm>
              <a:off x="1939546" y="2144679"/>
              <a:ext cx="66960" cy="125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F21852D-C6EB-AB45-8929-4AADDA3803F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930906" y="2136039"/>
                <a:ext cx="8460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915F84E-3E29-AE45-B6B5-A487C86B6E23}"/>
                  </a:ext>
                </a:extLst>
              </p14:cNvPr>
              <p14:cNvContentPartPr/>
              <p14:nvPr/>
            </p14:nvContentPartPr>
            <p14:xfrm>
              <a:off x="2060506" y="2137119"/>
              <a:ext cx="87120" cy="119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915F84E-3E29-AE45-B6B5-A487C86B6E2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051866" y="2128479"/>
                <a:ext cx="10476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6910740-F7E9-D049-9F53-273D7BABEE1B}"/>
                  </a:ext>
                </a:extLst>
              </p14:cNvPr>
              <p14:cNvContentPartPr/>
              <p14:nvPr/>
            </p14:nvContentPartPr>
            <p14:xfrm>
              <a:off x="2245546" y="2131719"/>
              <a:ext cx="13680" cy="1260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6910740-F7E9-D049-9F53-273D7BABEE1B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236906" y="2123079"/>
                <a:ext cx="3132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B57D258-F42E-6542-8BE3-3598E54B57D6}"/>
                  </a:ext>
                </a:extLst>
              </p14:cNvPr>
              <p14:cNvContentPartPr/>
              <p14:nvPr/>
            </p14:nvContentPartPr>
            <p14:xfrm>
              <a:off x="2210626" y="2129559"/>
              <a:ext cx="108000" cy="22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B57D258-F42E-6542-8BE3-3598E54B57D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201986" y="2120919"/>
                <a:ext cx="12564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D32DDC3-15CA-244A-A8DB-30F2F4B8B90D}"/>
                  </a:ext>
                </a:extLst>
              </p14:cNvPr>
              <p14:cNvContentPartPr/>
              <p14:nvPr/>
            </p14:nvContentPartPr>
            <p14:xfrm>
              <a:off x="2336266" y="2188239"/>
              <a:ext cx="118800" cy="115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D32DDC3-15CA-244A-A8DB-30F2F4B8B90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327266" y="2179239"/>
                <a:ext cx="13644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96E8AB9-3BF3-9B45-8FB6-6957E67EDA87}"/>
                  </a:ext>
                </a:extLst>
              </p14:cNvPr>
              <p14:cNvContentPartPr/>
              <p14:nvPr/>
            </p14:nvContentPartPr>
            <p14:xfrm>
              <a:off x="2602306" y="2146839"/>
              <a:ext cx="4680" cy="219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96E8AB9-3BF3-9B45-8FB6-6957E67EDA8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593666" y="2138199"/>
                <a:ext cx="2232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5FB2FC8-DE20-C14D-BBC0-862113A6BECB}"/>
                  </a:ext>
                </a:extLst>
              </p14:cNvPr>
              <p14:cNvContentPartPr/>
              <p14:nvPr/>
            </p14:nvContentPartPr>
            <p14:xfrm>
              <a:off x="2634706" y="2142159"/>
              <a:ext cx="4680" cy="19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5FB2FC8-DE20-C14D-BBC0-862113A6BEC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626066" y="2133159"/>
                <a:ext cx="2232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056F33F-8EF3-5947-8F23-3D00238C9F8C}"/>
                  </a:ext>
                </a:extLst>
              </p14:cNvPr>
              <p14:cNvContentPartPr/>
              <p14:nvPr/>
            </p14:nvContentPartPr>
            <p14:xfrm>
              <a:off x="2672146" y="2207319"/>
              <a:ext cx="65520" cy="727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056F33F-8EF3-5947-8F23-3D00238C9F8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663146" y="2198679"/>
                <a:ext cx="8316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3C604C2-B7D9-F744-886A-5C754EB401E8}"/>
                  </a:ext>
                </a:extLst>
              </p14:cNvPr>
              <p14:cNvContentPartPr/>
              <p14:nvPr/>
            </p14:nvContentPartPr>
            <p14:xfrm>
              <a:off x="2783026" y="2206959"/>
              <a:ext cx="143280" cy="60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3C604C2-B7D9-F744-886A-5C754EB401E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774026" y="2198319"/>
                <a:ext cx="16092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06A487B5-D62F-CC49-9B16-F26181242952}"/>
                  </a:ext>
                </a:extLst>
              </p14:cNvPr>
              <p14:cNvContentPartPr/>
              <p14:nvPr/>
            </p14:nvContentPartPr>
            <p14:xfrm>
              <a:off x="2973106" y="2222439"/>
              <a:ext cx="97560" cy="414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06A487B5-D62F-CC49-9B16-F26181242952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964106" y="2213439"/>
                <a:ext cx="1152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38F65240-29B1-D14E-8352-87FF751D11FF}"/>
                  </a:ext>
                </a:extLst>
              </p14:cNvPr>
              <p14:cNvContentPartPr/>
              <p14:nvPr/>
            </p14:nvContentPartPr>
            <p14:xfrm>
              <a:off x="3102706" y="2127399"/>
              <a:ext cx="37440" cy="1249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38F65240-29B1-D14E-8352-87FF751D11F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093706" y="2118759"/>
                <a:ext cx="5508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7BCB2364-FEB9-384A-B099-DFE8BA11063F}"/>
                  </a:ext>
                </a:extLst>
              </p14:cNvPr>
              <p14:cNvContentPartPr/>
              <p14:nvPr/>
            </p14:nvContentPartPr>
            <p14:xfrm>
              <a:off x="3222226" y="2183559"/>
              <a:ext cx="93600" cy="475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7BCB2364-FEB9-384A-B099-DFE8BA11063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213586" y="2174919"/>
                <a:ext cx="1112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0A400BA4-5446-044C-8C75-FAED6E72F9DE}"/>
                  </a:ext>
                </a:extLst>
              </p14:cNvPr>
              <p14:cNvContentPartPr/>
              <p14:nvPr/>
            </p14:nvContentPartPr>
            <p14:xfrm>
              <a:off x="3339226" y="2037399"/>
              <a:ext cx="49320" cy="1821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0A400BA4-5446-044C-8C75-FAED6E72F9DE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330586" y="2028399"/>
                <a:ext cx="6696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B9DA49FF-393D-1C44-8E53-F1E6EEB89AC0}"/>
                  </a:ext>
                </a:extLst>
              </p14:cNvPr>
              <p14:cNvContentPartPr/>
              <p14:nvPr/>
            </p14:nvContentPartPr>
            <p14:xfrm>
              <a:off x="3325186" y="2140719"/>
              <a:ext cx="93240" cy="248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B9DA49FF-393D-1C44-8E53-F1E6EEB89AC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316186" y="2132079"/>
                <a:ext cx="11088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6E81BA60-E7FF-7F4D-B42C-4D5FDEAA92DE}"/>
                  </a:ext>
                </a:extLst>
              </p14:cNvPr>
              <p14:cNvContentPartPr/>
              <p14:nvPr/>
            </p14:nvContentPartPr>
            <p14:xfrm>
              <a:off x="3456586" y="2175279"/>
              <a:ext cx="63000" cy="529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6E81BA60-E7FF-7F4D-B42C-4D5FDEAA92DE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447946" y="2166279"/>
                <a:ext cx="8064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801D7BAB-8589-CB4D-861C-6F3F35ED1981}"/>
                  </a:ext>
                </a:extLst>
              </p14:cNvPr>
              <p14:cNvContentPartPr/>
              <p14:nvPr/>
            </p14:nvContentPartPr>
            <p14:xfrm>
              <a:off x="3542986" y="2179959"/>
              <a:ext cx="24480" cy="637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801D7BAB-8589-CB4D-861C-6F3F35ED1981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534346" y="2170959"/>
                <a:ext cx="421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662DE6F6-2A68-D345-A2D3-6483D3B5A596}"/>
                  </a:ext>
                </a:extLst>
              </p14:cNvPr>
              <p14:cNvContentPartPr/>
              <p14:nvPr/>
            </p14:nvContentPartPr>
            <p14:xfrm>
              <a:off x="3607786" y="2036319"/>
              <a:ext cx="15480" cy="435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662DE6F6-2A68-D345-A2D3-6483D3B5A596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599146" y="2027679"/>
                <a:ext cx="3312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42089915-7FAE-9440-BFE0-76A9D1FBFAB7}"/>
                  </a:ext>
                </a:extLst>
              </p14:cNvPr>
              <p14:cNvContentPartPr/>
              <p14:nvPr/>
            </p14:nvContentPartPr>
            <p14:xfrm>
              <a:off x="3644506" y="2007159"/>
              <a:ext cx="29160" cy="4644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42089915-7FAE-9440-BFE0-76A9D1FBFAB7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635506" y="1998519"/>
                <a:ext cx="4680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FCCE36FE-6B61-9D42-9D91-C6B6CEB08960}"/>
                  </a:ext>
                </a:extLst>
              </p14:cNvPr>
              <p14:cNvContentPartPr/>
              <p14:nvPr/>
            </p14:nvContentPartPr>
            <p14:xfrm>
              <a:off x="2592946" y="2086719"/>
              <a:ext cx="19080" cy="745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FCCE36FE-6B61-9D42-9D91-C6B6CEB08960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583946" y="2077719"/>
                <a:ext cx="3672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37B8C66-9941-134E-9EEA-E62FFD356C12}"/>
                  </a:ext>
                </a:extLst>
              </p14:cNvPr>
              <p14:cNvContentPartPr/>
              <p14:nvPr/>
            </p14:nvContentPartPr>
            <p14:xfrm>
              <a:off x="2657386" y="2091399"/>
              <a:ext cx="15840" cy="6732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37B8C66-9941-134E-9EEA-E62FFD356C12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648386" y="2082399"/>
                <a:ext cx="3348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4F11C1FF-3243-934D-A46E-AA0FCCB46B37}"/>
                  </a:ext>
                </a:extLst>
              </p14:cNvPr>
              <p14:cNvContentPartPr/>
              <p14:nvPr/>
            </p14:nvContentPartPr>
            <p14:xfrm>
              <a:off x="2788426" y="2372199"/>
              <a:ext cx="42480" cy="954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4F11C1FF-3243-934D-A46E-AA0FCCB46B37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779426" y="2363199"/>
                <a:ext cx="6012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055D33DA-180F-C44E-BB65-1AB981990649}"/>
                  </a:ext>
                </a:extLst>
              </p14:cNvPr>
              <p14:cNvContentPartPr/>
              <p14:nvPr/>
            </p14:nvContentPartPr>
            <p14:xfrm>
              <a:off x="2801746" y="2459319"/>
              <a:ext cx="141480" cy="6840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055D33DA-180F-C44E-BB65-1AB981990649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792746" y="2450679"/>
                <a:ext cx="15912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4E7C5983-4F34-4E4E-980F-96A2FB56ED5A}"/>
                  </a:ext>
                </a:extLst>
              </p14:cNvPr>
              <p14:cNvContentPartPr/>
              <p14:nvPr/>
            </p14:nvContentPartPr>
            <p14:xfrm>
              <a:off x="2772226" y="2372919"/>
              <a:ext cx="34920" cy="734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4E7C5983-4F34-4E4E-980F-96A2FB56ED5A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763586" y="2364279"/>
                <a:ext cx="5256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7054D739-BA09-484A-B2DF-A7A6F6A288CC}"/>
                  </a:ext>
                </a:extLst>
              </p14:cNvPr>
              <p14:cNvContentPartPr/>
              <p14:nvPr/>
            </p14:nvContentPartPr>
            <p14:xfrm>
              <a:off x="2797066" y="2466879"/>
              <a:ext cx="121680" cy="7308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7054D739-BA09-484A-B2DF-A7A6F6A288CC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788066" y="2457879"/>
                <a:ext cx="13932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D50491E9-28E1-7F49-B537-069A179006FC}"/>
                  </a:ext>
                </a:extLst>
              </p14:cNvPr>
              <p14:cNvContentPartPr/>
              <p14:nvPr/>
            </p14:nvContentPartPr>
            <p14:xfrm>
              <a:off x="2840626" y="2323959"/>
              <a:ext cx="1258200" cy="1483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D50491E9-28E1-7F49-B537-069A179006FC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831986" y="2315319"/>
                <a:ext cx="127584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4476F84B-76FA-9F46-A963-6494263F3C8D}"/>
                  </a:ext>
                </a:extLst>
              </p14:cNvPr>
              <p14:cNvContentPartPr/>
              <p14:nvPr/>
            </p14:nvContentPartPr>
            <p14:xfrm>
              <a:off x="3798946" y="2251239"/>
              <a:ext cx="514440" cy="914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4476F84B-76FA-9F46-A963-6494263F3C8D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790306" y="2242599"/>
                <a:ext cx="53208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90F64F8A-6D95-5740-925F-D8BEC9AC79EA}"/>
                  </a:ext>
                </a:extLst>
              </p14:cNvPr>
              <p14:cNvContentPartPr/>
              <p14:nvPr/>
            </p14:nvContentPartPr>
            <p14:xfrm>
              <a:off x="2801746" y="2339439"/>
              <a:ext cx="900000" cy="1101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90F64F8A-6D95-5740-925F-D8BEC9AC79EA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793106" y="2330799"/>
                <a:ext cx="91764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5BBAFD27-573F-B646-8543-C56C71D553EC}"/>
                  </a:ext>
                </a:extLst>
              </p14:cNvPr>
              <p14:cNvContentPartPr/>
              <p14:nvPr/>
            </p14:nvContentPartPr>
            <p14:xfrm>
              <a:off x="3310786" y="2321439"/>
              <a:ext cx="643320" cy="8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5BBAFD27-573F-B646-8543-C56C71D553EC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302146" y="2312799"/>
                <a:ext cx="6609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7781E47A-9471-CD41-8FE5-FCF302199F54}"/>
                  </a:ext>
                </a:extLst>
              </p14:cNvPr>
              <p14:cNvContentPartPr/>
              <p14:nvPr/>
            </p14:nvContentPartPr>
            <p14:xfrm>
              <a:off x="3623266" y="2285079"/>
              <a:ext cx="567000" cy="6624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7781E47A-9471-CD41-8FE5-FCF302199F54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614626" y="2276439"/>
                <a:ext cx="58464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720EB77D-4A2B-124C-ABC9-6F3A5C792E17}"/>
                  </a:ext>
                </a:extLst>
              </p14:cNvPr>
              <p14:cNvContentPartPr/>
              <p14:nvPr/>
            </p14:nvContentPartPr>
            <p14:xfrm>
              <a:off x="4020346" y="2242959"/>
              <a:ext cx="541080" cy="651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720EB77D-4A2B-124C-ABC9-6F3A5C792E17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011706" y="2233959"/>
                <a:ext cx="55872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F076E465-229D-5945-9110-5AC744836D59}"/>
                  </a:ext>
                </a:extLst>
              </p14:cNvPr>
              <p14:cNvContentPartPr/>
              <p14:nvPr/>
            </p14:nvContentPartPr>
            <p14:xfrm>
              <a:off x="4310146" y="2246919"/>
              <a:ext cx="379440" cy="356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F076E465-229D-5945-9110-5AC744836D59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301506" y="2238279"/>
                <a:ext cx="39708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AC779674-3E6F-F240-8B90-84E6AAF1F6D9}"/>
                  </a:ext>
                </a:extLst>
              </p14:cNvPr>
              <p14:cNvContentPartPr/>
              <p14:nvPr/>
            </p14:nvContentPartPr>
            <p14:xfrm>
              <a:off x="4496626" y="2250159"/>
              <a:ext cx="362160" cy="295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AC779674-3E6F-F240-8B90-84E6AAF1F6D9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487986" y="2241159"/>
                <a:ext cx="37980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A268F943-0CF8-2D48-AC93-D30A339E2910}"/>
                  </a:ext>
                </a:extLst>
              </p14:cNvPr>
              <p14:cNvContentPartPr/>
              <p14:nvPr/>
            </p14:nvContentPartPr>
            <p14:xfrm>
              <a:off x="4639906" y="2243679"/>
              <a:ext cx="477720" cy="288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A268F943-0CF8-2D48-AC93-D30A339E2910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631266" y="2234679"/>
                <a:ext cx="4953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11F8CC76-F532-1748-9CEC-33C97FACA0EE}"/>
                  </a:ext>
                </a:extLst>
              </p14:cNvPr>
              <p14:cNvContentPartPr/>
              <p14:nvPr/>
            </p14:nvContentPartPr>
            <p14:xfrm>
              <a:off x="4801546" y="2253399"/>
              <a:ext cx="530640" cy="147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11F8CC76-F532-1748-9CEC-33C97FACA0EE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792906" y="2244759"/>
                <a:ext cx="54828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9F5FAA20-332C-7545-8652-181A75CAE0AA}"/>
                  </a:ext>
                </a:extLst>
              </p14:cNvPr>
              <p14:cNvContentPartPr/>
              <p14:nvPr/>
            </p14:nvContentPartPr>
            <p14:xfrm>
              <a:off x="5098906" y="2254839"/>
              <a:ext cx="405360" cy="2592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9F5FAA20-332C-7545-8652-181A75CAE0AA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89906" y="2246199"/>
                <a:ext cx="4230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EF1A8F64-9E2E-0D45-B6D5-B30FF39D2B27}"/>
                  </a:ext>
                </a:extLst>
              </p14:cNvPr>
              <p14:cNvContentPartPr/>
              <p14:nvPr/>
            </p14:nvContentPartPr>
            <p14:xfrm>
              <a:off x="5389786" y="2250519"/>
              <a:ext cx="470160" cy="2628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EF1A8F64-9E2E-0D45-B6D5-B30FF39D2B27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380786" y="2241519"/>
                <a:ext cx="48780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ED13BF3D-C330-8849-9CE7-E3CEBC802719}"/>
                  </a:ext>
                </a:extLst>
              </p14:cNvPr>
              <p14:cNvContentPartPr/>
              <p14:nvPr/>
            </p14:nvContentPartPr>
            <p14:xfrm>
              <a:off x="5693626" y="2255559"/>
              <a:ext cx="354240" cy="1728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ED13BF3D-C330-8849-9CE7-E3CEBC802719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684986" y="2246919"/>
                <a:ext cx="37188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0394500F-FFE9-8B41-BE43-89F3405CE6DE}"/>
                  </a:ext>
                </a:extLst>
              </p14:cNvPr>
              <p14:cNvContentPartPr/>
              <p14:nvPr/>
            </p14:nvContentPartPr>
            <p14:xfrm>
              <a:off x="5929426" y="2268159"/>
              <a:ext cx="348840" cy="540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0394500F-FFE9-8B41-BE43-89F3405CE6DE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5920786" y="2259519"/>
                <a:ext cx="36648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C38D32D3-E833-B440-8491-5FF5B275FE8A}"/>
                  </a:ext>
                </a:extLst>
              </p14:cNvPr>
              <p14:cNvContentPartPr/>
              <p14:nvPr/>
            </p14:nvContentPartPr>
            <p14:xfrm>
              <a:off x="5993866" y="2272479"/>
              <a:ext cx="441720" cy="288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C38D32D3-E833-B440-8491-5FF5B275FE8A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984866" y="2263479"/>
                <a:ext cx="4593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F62D776D-E9B5-FE44-85D4-D383D593716E}"/>
                  </a:ext>
                </a:extLst>
              </p14:cNvPr>
              <p14:cNvContentPartPr/>
              <p14:nvPr/>
            </p14:nvContentPartPr>
            <p14:xfrm>
              <a:off x="6330826" y="2291199"/>
              <a:ext cx="290520" cy="2916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F62D776D-E9B5-FE44-85D4-D383D593716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6321826" y="2282199"/>
                <a:ext cx="30816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ECF76246-5E8E-A045-A3C4-5B372F41C7E4}"/>
                  </a:ext>
                </a:extLst>
              </p14:cNvPr>
              <p14:cNvContentPartPr/>
              <p14:nvPr/>
            </p14:nvContentPartPr>
            <p14:xfrm>
              <a:off x="6515506" y="2319999"/>
              <a:ext cx="261720" cy="298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ECF76246-5E8E-A045-A3C4-5B372F41C7E4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506866" y="2310999"/>
                <a:ext cx="2793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21065DCD-C5C4-244C-9A2F-185CF4FC2B03}"/>
                  </a:ext>
                </a:extLst>
              </p14:cNvPr>
              <p14:cNvContentPartPr/>
              <p14:nvPr/>
            </p14:nvContentPartPr>
            <p14:xfrm>
              <a:off x="6565546" y="2336199"/>
              <a:ext cx="194400" cy="320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21065DCD-C5C4-244C-9A2F-185CF4FC2B0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556546" y="2327199"/>
                <a:ext cx="21204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35759BFF-CEB3-BC44-B838-7C6322B41ABA}"/>
                  </a:ext>
                </a:extLst>
              </p14:cNvPr>
              <p14:cNvContentPartPr/>
              <p14:nvPr/>
            </p14:nvContentPartPr>
            <p14:xfrm>
              <a:off x="6693346" y="2365359"/>
              <a:ext cx="118080" cy="684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35759BFF-CEB3-BC44-B838-7C6322B41ABA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6684346" y="2356359"/>
                <a:ext cx="13572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3E0137BC-B523-6B41-91B0-733645628170}"/>
                  </a:ext>
                </a:extLst>
              </p14:cNvPr>
              <p14:cNvContentPartPr/>
              <p14:nvPr/>
            </p14:nvContentPartPr>
            <p14:xfrm>
              <a:off x="6756706" y="2370399"/>
              <a:ext cx="82080" cy="36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3E0137BC-B523-6B41-91B0-733645628170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747706" y="2361759"/>
                <a:ext cx="99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67CEB134-A361-B54E-8448-3AC5435E5A0B}"/>
                  </a:ext>
                </a:extLst>
              </p14:cNvPr>
              <p14:cNvContentPartPr/>
              <p14:nvPr/>
            </p14:nvContentPartPr>
            <p14:xfrm>
              <a:off x="6685066" y="2367519"/>
              <a:ext cx="126720" cy="86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67CEB134-A361-B54E-8448-3AC5435E5A0B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6676426" y="2358879"/>
                <a:ext cx="14436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BC5A7177-D021-6D40-9F09-64217AD066DC}"/>
                  </a:ext>
                </a:extLst>
              </p14:cNvPr>
              <p14:cNvContentPartPr/>
              <p14:nvPr/>
            </p14:nvContentPartPr>
            <p14:xfrm>
              <a:off x="2838466" y="2415039"/>
              <a:ext cx="270720" cy="320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BC5A7177-D021-6D40-9F09-64217AD066DC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829826" y="2406039"/>
                <a:ext cx="28836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258EBA83-0ADF-F84B-8343-5AC4CD9019CC}"/>
                  </a:ext>
                </a:extLst>
              </p14:cNvPr>
              <p14:cNvContentPartPr/>
              <p14:nvPr/>
            </p14:nvContentPartPr>
            <p14:xfrm>
              <a:off x="3066706" y="2272119"/>
              <a:ext cx="1775880" cy="15192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258EBA83-0ADF-F84B-8343-5AC4CD9019CC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057706" y="2263119"/>
                <a:ext cx="179352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7258D630-DB15-5F4C-9E60-FB66AC23AF13}"/>
                  </a:ext>
                </a:extLst>
              </p14:cNvPr>
              <p14:cNvContentPartPr/>
              <p14:nvPr/>
            </p14:nvContentPartPr>
            <p14:xfrm>
              <a:off x="3813706" y="2735799"/>
              <a:ext cx="146520" cy="1591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7258D630-DB15-5F4C-9E60-FB66AC23AF13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3805066" y="2726799"/>
                <a:ext cx="16416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4B0C8604-5282-294A-98D6-8B9020616412}"/>
                  </a:ext>
                </a:extLst>
              </p14:cNvPr>
              <p14:cNvContentPartPr/>
              <p14:nvPr/>
            </p14:nvContentPartPr>
            <p14:xfrm>
              <a:off x="4041586" y="2736159"/>
              <a:ext cx="2883240" cy="21384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4B0C8604-5282-294A-98D6-8B9020616412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032586" y="2727159"/>
                <a:ext cx="290088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86048ED-F7BF-E944-BC6A-7A7A75B558A0}"/>
                  </a:ext>
                </a:extLst>
              </p14:cNvPr>
              <p14:cNvContentPartPr/>
              <p14:nvPr/>
            </p14:nvContentPartPr>
            <p14:xfrm>
              <a:off x="4031506" y="2708439"/>
              <a:ext cx="70200" cy="828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86048ED-F7BF-E944-BC6A-7A7A75B558A0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4022866" y="2699439"/>
                <a:ext cx="8784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A52E0378-D1C3-1B45-A0F5-9A2F67CC96CE}"/>
                  </a:ext>
                </a:extLst>
              </p14:cNvPr>
              <p14:cNvContentPartPr/>
              <p14:nvPr/>
            </p14:nvContentPartPr>
            <p14:xfrm>
              <a:off x="4055266" y="2764599"/>
              <a:ext cx="156240" cy="846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A52E0378-D1C3-1B45-A0F5-9A2F67CC96CE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4046626" y="2755599"/>
                <a:ext cx="17388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66C14D3B-4C85-3041-98BD-0DFFF25D6D4E}"/>
                  </a:ext>
                </a:extLst>
              </p14:cNvPr>
              <p14:cNvContentPartPr/>
              <p14:nvPr/>
            </p14:nvContentPartPr>
            <p14:xfrm>
              <a:off x="6808906" y="2892039"/>
              <a:ext cx="122400" cy="950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66C14D3B-4C85-3041-98BD-0DFFF25D6D4E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799906" y="2883399"/>
                <a:ext cx="14004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601408CF-9761-844C-A8D9-0503BD0243B8}"/>
                  </a:ext>
                </a:extLst>
              </p14:cNvPr>
              <p14:cNvContentPartPr/>
              <p14:nvPr/>
            </p14:nvContentPartPr>
            <p14:xfrm>
              <a:off x="5502106" y="2036679"/>
              <a:ext cx="1073880" cy="102816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601408CF-9761-844C-A8D9-0503BD0243B8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5493106" y="2028039"/>
                <a:ext cx="1091520" cy="10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84E2BB36-5B0A-C346-A1F9-2D2CBFC5FF2D}"/>
                  </a:ext>
                </a:extLst>
              </p14:cNvPr>
              <p14:cNvContentPartPr/>
              <p14:nvPr/>
            </p14:nvContentPartPr>
            <p14:xfrm>
              <a:off x="5502106" y="2981319"/>
              <a:ext cx="78480" cy="8388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84E2BB36-5B0A-C346-A1F9-2D2CBFC5FF2D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5493106" y="2972319"/>
                <a:ext cx="9612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6D13D31F-C744-6343-A652-520BEA449978}"/>
                  </a:ext>
                </a:extLst>
              </p14:cNvPr>
              <p14:cNvContentPartPr/>
              <p14:nvPr/>
            </p14:nvContentPartPr>
            <p14:xfrm>
              <a:off x="5515426" y="3052239"/>
              <a:ext cx="75600" cy="4644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6D13D31F-C744-6343-A652-520BEA449978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506786" y="3043239"/>
                <a:ext cx="93240" cy="6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0" name="Group 209">
            <a:extLst>
              <a:ext uri="{FF2B5EF4-FFF2-40B4-BE49-F238E27FC236}">
                <a16:creationId xmlns:a16="http://schemas.microsoft.com/office/drawing/2014/main" id="{5A4FFAB2-6E2B-4641-86C0-6FB6688F3616}"/>
              </a:ext>
            </a:extLst>
          </p:cNvPr>
          <p:cNvGrpSpPr/>
          <p:nvPr/>
        </p:nvGrpSpPr>
        <p:grpSpPr>
          <a:xfrm>
            <a:off x="6503266" y="1958199"/>
            <a:ext cx="1650960" cy="209880"/>
            <a:chOff x="6503266" y="1958199"/>
            <a:chExt cx="1650960" cy="20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B803555-617A-0E42-9FB6-B84D83833804}"/>
                    </a:ext>
                  </a:extLst>
                </p14:cNvPr>
                <p14:cNvContentPartPr/>
                <p14:nvPr/>
              </p14:nvContentPartPr>
              <p14:xfrm>
                <a:off x="6624586" y="2076279"/>
                <a:ext cx="1529640" cy="590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B803555-617A-0E42-9FB6-B84D8383380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615586" y="2067639"/>
                  <a:ext cx="15472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81083D1F-FF93-2B42-BF12-CD110FBBAD33}"/>
                    </a:ext>
                  </a:extLst>
                </p14:cNvPr>
                <p14:cNvContentPartPr/>
                <p14:nvPr/>
              </p14:nvContentPartPr>
              <p14:xfrm>
                <a:off x="6624586" y="2093199"/>
                <a:ext cx="1420920" cy="424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81083D1F-FF93-2B42-BF12-CD110FBBAD3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615586" y="2084199"/>
                  <a:ext cx="14385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C285D67-F6D7-2D4C-93B5-A50D930471B8}"/>
                    </a:ext>
                  </a:extLst>
                </p14:cNvPr>
                <p14:cNvContentPartPr/>
                <p14:nvPr/>
              </p14:nvContentPartPr>
              <p14:xfrm>
                <a:off x="6581386" y="2067999"/>
                <a:ext cx="1427040" cy="1000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C285D67-F6D7-2D4C-93B5-A50D930471B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572746" y="2059359"/>
                  <a:ext cx="14446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CAFECAA9-16EE-EB49-AAE8-51C6738CF07D}"/>
                    </a:ext>
                  </a:extLst>
                </p14:cNvPr>
                <p14:cNvContentPartPr/>
                <p14:nvPr/>
              </p14:nvContentPartPr>
              <p14:xfrm>
                <a:off x="6503266" y="1958199"/>
                <a:ext cx="104760" cy="1818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CAFECAA9-16EE-EB49-AAE8-51C6738CF07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494626" y="1949199"/>
                  <a:ext cx="122400" cy="19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C789361A-0BF7-C84C-8E29-E204051E775E}"/>
                  </a:ext>
                </a:extLst>
              </p14:cNvPr>
              <p14:cNvContentPartPr/>
              <p14:nvPr/>
            </p14:nvContentPartPr>
            <p14:xfrm>
              <a:off x="2332666" y="3776559"/>
              <a:ext cx="123480" cy="684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C789361A-0BF7-C84C-8E29-E204051E775E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2324026" y="3767919"/>
                <a:ext cx="14112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87CCEF1A-E3C1-8F4D-8A20-EE9FB4CBA795}"/>
                  </a:ext>
                </a:extLst>
              </p14:cNvPr>
              <p14:cNvContentPartPr/>
              <p14:nvPr/>
            </p14:nvContentPartPr>
            <p14:xfrm>
              <a:off x="2326546" y="3779439"/>
              <a:ext cx="2482200" cy="5148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87CCEF1A-E3C1-8F4D-8A20-EE9FB4CBA795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2317546" y="3770799"/>
                <a:ext cx="249984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B6144929-A518-A242-B3C8-228DE62CEE0F}"/>
                  </a:ext>
                </a:extLst>
              </p14:cNvPr>
              <p14:cNvContentPartPr/>
              <p14:nvPr/>
            </p14:nvContentPartPr>
            <p14:xfrm>
              <a:off x="9712306" y="4670439"/>
              <a:ext cx="1347840" cy="3996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B6144929-A518-A242-B3C8-228DE62CEE0F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703666" y="4661439"/>
                <a:ext cx="136548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824A00C1-D028-A74A-A868-3B9A3FAA7855}"/>
                  </a:ext>
                </a:extLst>
              </p14:cNvPr>
              <p14:cNvContentPartPr/>
              <p14:nvPr/>
            </p14:nvContentPartPr>
            <p14:xfrm>
              <a:off x="6581026" y="4905159"/>
              <a:ext cx="583920" cy="1620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824A00C1-D028-A74A-A868-3B9A3FAA7855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6572026" y="4896519"/>
                <a:ext cx="601560" cy="3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9" name="Group 218">
            <a:extLst>
              <a:ext uri="{FF2B5EF4-FFF2-40B4-BE49-F238E27FC236}">
                <a16:creationId xmlns:a16="http://schemas.microsoft.com/office/drawing/2014/main" id="{8A83F954-48D1-5A4A-AF3C-1C8CEE117527}"/>
              </a:ext>
            </a:extLst>
          </p:cNvPr>
          <p:cNvGrpSpPr/>
          <p:nvPr/>
        </p:nvGrpSpPr>
        <p:grpSpPr>
          <a:xfrm>
            <a:off x="3947266" y="3865479"/>
            <a:ext cx="2628000" cy="875520"/>
            <a:chOff x="3947266" y="3865479"/>
            <a:chExt cx="2628000" cy="87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200CB74-C47D-544C-AD29-D368C9C674BF}"/>
                    </a:ext>
                  </a:extLst>
                </p14:cNvPr>
                <p14:cNvContentPartPr/>
                <p14:nvPr/>
              </p14:nvContentPartPr>
              <p14:xfrm>
                <a:off x="4034746" y="3865479"/>
                <a:ext cx="2467800" cy="7959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200CB74-C47D-544C-AD29-D368C9C674B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025746" y="3856479"/>
                  <a:ext cx="2485440" cy="81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AEE26AD4-9151-474B-9C9F-696EC1829EAF}"/>
                    </a:ext>
                  </a:extLst>
                </p14:cNvPr>
                <p14:cNvContentPartPr/>
                <p14:nvPr/>
              </p14:nvContentPartPr>
              <p14:xfrm>
                <a:off x="6465466" y="4578639"/>
                <a:ext cx="109800" cy="1623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AEE26AD4-9151-474B-9C9F-696EC1829EA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456466" y="4569639"/>
                  <a:ext cx="1274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BFA8EF7-E44F-9441-9ACE-E3606AFF10EB}"/>
                    </a:ext>
                  </a:extLst>
                </p14:cNvPr>
                <p14:cNvContentPartPr/>
                <p14:nvPr/>
              </p14:nvContentPartPr>
              <p14:xfrm>
                <a:off x="3947266" y="3889959"/>
                <a:ext cx="249120" cy="1069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BFA8EF7-E44F-9441-9ACE-E3606AFF10E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938626" y="3881319"/>
                  <a:ext cx="26676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A971397A-BC4F-E44E-8124-48FFDD0FADF4}"/>
              </a:ext>
            </a:extLst>
          </p:cNvPr>
          <p:cNvGrpSpPr/>
          <p:nvPr/>
        </p:nvGrpSpPr>
        <p:grpSpPr>
          <a:xfrm>
            <a:off x="128746" y="2382279"/>
            <a:ext cx="648000" cy="1184400"/>
            <a:chOff x="128746" y="2382279"/>
            <a:chExt cx="648000" cy="118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5EB7582-B6F0-8440-B14B-53D664905821}"/>
                    </a:ext>
                  </a:extLst>
                </p14:cNvPr>
                <p14:cNvContentPartPr/>
                <p14:nvPr/>
              </p14:nvContentPartPr>
              <p14:xfrm>
                <a:off x="472546" y="2628879"/>
                <a:ext cx="226800" cy="9378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5EB7582-B6F0-8440-B14B-53D66490582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63546" y="2619879"/>
                  <a:ext cx="244440" cy="9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B3E50E56-71CF-F644-8F97-9C428C9FA2DC}"/>
                    </a:ext>
                  </a:extLst>
                </p14:cNvPr>
                <p14:cNvContentPartPr/>
                <p14:nvPr/>
              </p14:nvContentPartPr>
              <p14:xfrm>
                <a:off x="646786" y="2575959"/>
                <a:ext cx="129960" cy="1285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B3E50E56-71CF-F644-8F97-9C428C9FA2D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37786" y="2566959"/>
                  <a:ext cx="1476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9AC9D42-AEF8-194B-85ED-CAA161DF2C36}"/>
                    </a:ext>
                  </a:extLst>
                </p14:cNvPr>
                <p14:cNvContentPartPr/>
                <p14:nvPr/>
              </p14:nvContentPartPr>
              <p14:xfrm>
                <a:off x="136306" y="2464719"/>
                <a:ext cx="97920" cy="1990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D9AC9D42-AEF8-194B-85ED-CAA161DF2C3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27666" y="2455719"/>
                  <a:ext cx="1155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4FDD33C3-83B5-954F-B90C-B25905A431E9}"/>
                    </a:ext>
                  </a:extLst>
                </p14:cNvPr>
                <p14:cNvContentPartPr/>
                <p14:nvPr/>
              </p14:nvContentPartPr>
              <p14:xfrm>
                <a:off x="145306" y="2569839"/>
                <a:ext cx="44280" cy="27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4FDD33C3-83B5-954F-B90C-B25905A431E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36306" y="2560839"/>
                  <a:ext cx="619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2EFB8A1B-5F9F-0D4A-B7B4-D8AEA283343A}"/>
                    </a:ext>
                  </a:extLst>
                </p14:cNvPr>
                <p14:cNvContentPartPr/>
                <p14:nvPr/>
              </p14:nvContentPartPr>
              <p14:xfrm>
                <a:off x="249346" y="2532039"/>
                <a:ext cx="38880" cy="500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2EFB8A1B-5F9F-0D4A-B7B4-D8AEA283343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40706" y="2523399"/>
                  <a:ext cx="565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BE41B525-3552-F14A-88EA-B93C695E9F87}"/>
                    </a:ext>
                  </a:extLst>
                </p14:cNvPr>
                <p14:cNvContentPartPr/>
                <p14:nvPr/>
              </p14:nvContentPartPr>
              <p14:xfrm>
                <a:off x="313426" y="2406399"/>
                <a:ext cx="30960" cy="1353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BE41B525-3552-F14A-88EA-B93C695E9F8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04426" y="2397759"/>
                  <a:ext cx="486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F577EDE6-9FA8-204C-8B18-FAB21EF37FA5}"/>
                    </a:ext>
                  </a:extLst>
                </p14:cNvPr>
                <p14:cNvContentPartPr/>
                <p14:nvPr/>
              </p14:nvContentPartPr>
              <p14:xfrm>
                <a:off x="313426" y="2468319"/>
                <a:ext cx="46440" cy="234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F577EDE6-9FA8-204C-8B18-FAB21EF37FA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04426" y="2459319"/>
                  <a:ext cx="640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FBC7B599-195E-BA48-B007-8A08276778CE}"/>
                    </a:ext>
                  </a:extLst>
                </p14:cNvPr>
                <p14:cNvContentPartPr/>
                <p14:nvPr/>
              </p14:nvContentPartPr>
              <p14:xfrm>
                <a:off x="408106" y="2460399"/>
                <a:ext cx="15840" cy="525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FBC7B599-195E-BA48-B007-8A08276778C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99106" y="2451399"/>
                  <a:ext cx="334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F8E945F-C561-F444-A1B1-0D59B0502B47}"/>
                    </a:ext>
                  </a:extLst>
                </p14:cNvPr>
                <p14:cNvContentPartPr/>
                <p14:nvPr/>
              </p14:nvContentPartPr>
              <p14:xfrm>
                <a:off x="392626" y="2394879"/>
                <a:ext cx="360" cy="3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AF8E945F-C561-F444-A1B1-0D59B0502B4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83986" y="238587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A49CDFA7-6175-8F4D-9EA2-B28C23F320AC}"/>
                    </a:ext>
                  </a:extLst>
                </p14:cNvPr>
                <p14:cNvContentPartPr/>
                <p14:nvPr/>
              </p14:nvContentPartPr>
              <p14:xfrm>
                <a:off x="466786" y="2415039"/>
                <a:ext cx="34920" cy="648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A49CDFA7-6175-8F4D-9EA2-B28C23F320A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58146" y="2406039"/>
                  <a:ext cx="525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22771EA-73AF-6B43-A162-A55F6403F49E}"/>
                    </a:ext>
                  </a:extLst>
                </p14:cNvPr>
                <p14:cNvContentPartPr/>
                <p14:nvPr/>
              </p14:nvContentPartPr>
              <p14:xfrm>
                <a:off x="562906" y="2382279"/>
                <a:ext cx="92880" cy="770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22771EA-73AF-6B43-A162-A55F6403F49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53906" y="2373279"/>
                  <a:ext cx="1105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1B6CA46A-8DDC-164D-866A-448F904D6A3B}"/>
                    </a:ext>
                  </a:extLst>
                </p14:cNvPr>
                <p14:cNvContentPartPr/>
                <p14:nvPr/>
              </p14:nvContentPartPr>
              <p14:xfrm>
                <a:off x="128746" y="2857839"/>
                <a:ext cx="17640" cy="975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1B6CA46A-8DDC-164D-866A-448F904D6A3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9746" y="2849199"/>
                  <a:ext cx="352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90E939E6-A861-724A-BC16-4D0B730D9E9D}"/>
                    </a:ext>
                  </a:extLst>
                </p14:cNvPr>
                <p14:cNvContentPartPr/>
                <p14:nvPr/>
              </p14:nvContentPartPr>
              <p14:xfrm>
                <a:off x="187426" y="2858919"/>
                <a:ext cx="56520" cy="630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90E939E6-A861-724A-BC16-4D0B730D9E9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78786" y="2849919"/>
                  <a:ext cx="741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703D4B93-2224-C441-9AC5-F6659D7479B4}"/>
                    </a:ext>
                  </a:extLst>
                </p14:cNvPr>
                <p14:cNvContentPartPr/>
                <p14:nvPr/>
              </p14:nvContentPartPr>
              <p14:xfrm>
                <a:off x="252586" y="2815359"/>
                <a:ext cx="58680" cy="478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703D4B93-2224-C441-9AC5-F6659D7479B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43586" y="2806719"/>
                  <a:ext cx="763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A25AB61-97AE-C743-9F06-94639E6E895E}"/>
                    </a:ext>
                  </a:extLst>
                </p14:cNvPr>
                <p14:cNvContentPartPr/>
                <p14:nvPr/>
              </p14:nvContentPartPr>
              <p14:xfrm>
                <a:off x="294346" y="2724279"/>
                <a:ext cx="50040" cy="831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A25AB61-97AE-C743-9F06-94639E6E895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85706" y="2715279"/>
                  <a:ext cx="676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C4E19C9B-92E7-2C44-8B47-355232C1C3D9}"/>
                    </a:ext>
                  </a:extLst>
                </p14:cNvPr>
                <p14:cNvContentPartPr/>
                <p14:nvPr/>
              </p14:nvContentPartPr>
              <p14:xfrm>
                <a:off x="369226" y="2708439"/>
                <a:ext cx="37080" cy="622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C4E19C9B-92E7-2C44-8B47-355232C1C3D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60586" y="2699439"/>
                  <a:ext cx="547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9244125-2F39-8A4F-ADD2-744ABF3E3C87}"/>
                    </a:ext>
                  </a:extLst>
                </p14:cNvPr>
                <p14:cNvContentPartPr/>
                <p14:nvPr/>
              </p14:nvContentPartPr>
              <p14:xfrm>
                <a:off x="428626" y="2672079"/>
                <a:ext cx="19800" cy="262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9244125-2F39-8A4F-ADD2-744ABF3E3C8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19626" y="2663079"/>
                  <a:ext cx="374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1D417E42-28EE-6C4C-B3CB-BCBD951E8555}"/>
                    </a:ext>
                  </a:extLst>
                </p14:cNvPr>
                <p14:cNvContentPartPr/>
                <p14:nvPr/>
              </p14:nvContentPartPr>
              <p14:xfrm>
                <a:off x="403066" y="2624919"/>
                <a:ext cx="360" cy="3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1D417E42-28EE-6C4C-B3CB-BCBD951E855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94426" y="261591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2A022BC8-9804-834D-95E0-595FA7022C90}"/>
                    </a:ext>
                  </a:extLst>
                </p14:cNvPr>
                <p14:cNvContentPartPr/>
                <p14:nvPr/>
              </p14:nvContentPartPr>
              <p14:xfrm>
                <a:off x="463906" y="2619879"/>
                <a:ext cx="36000" cy="439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2A022BC8-9804-834D-95E0-595FA7022C90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54906" y="2610879"/>
                  <a:ext cx="536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518BE38E-0CBE-F54D-A180-C0931B4FA441}"/>
                    </a:ext>
                  </a:extLst>
                </p14:cNvPr>
                <p14:cNvContentPartPr/>
                <p14:nvPr/>
              </p14:nvContentPartPr>
              <p14:xfrm>
                <a:off x="513226" y="2588199"/>
                <a:ext cx="122400" cy="1681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518BE38E-0CBE-F54D-A180-C0931B4FA441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04226" y="2579559"/>
                  <a:ext cx="140040" cy="185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67117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93FC2-65F1-C744-94E5-6E375AD05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84" y="0"/>
            <a:ext cx="10684509" cy="1733973"/>
          </a:xfrm>
        </p:spPr>
        <p:txBody>
          <a:bodyPr>
            <a:normAutofit fontScale="90000"/>
          </a:bodyPr>
          <a:lstStyle/>
          <a:p>
            <a:r>
              <a:rPr lang="en-US" dirty="0"/>
              <a:t>Goal: Fit LSTM model to calibration streamflow data, to improve estimates of </a:t>
            </a:r>
            <a:r>
              <a:rPr lang="en-US" i="1" dirty="0"/>
              <a:t>parameter</a:t>
            </a:r>
            <a:r>
              <a:rPr lang="en-US" dirty="0"/>
              <a:t> and </a:t>
            </a:r>
            <a:r>
              <a:rPr lang="en-US" i="1" dirty="0"/>
              <a:t>prediction</a:t>
            </a:r>
            <a:r>
              <a:rPr lang="en-US" dirty="0"/>
              <a:t> uncertainty. Taylor only, DELFI workflow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2A61E2-9423-AB4F-89DC-45F8986BF0C7}"/>
              </a:ext>
            </a:extLst>
          </p:cNvPr>
          <p:cNvSpPr/>
          <p:nvPr/>
        </p:nvSpPr>
        <p:spPr>
          <a:xfrm>
            <a:off x="838200" y="1955383"/>
            <a:ext cx="1992086" cy="892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Probable ranges of  parameter(s)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194F86-D859-E443-AB7D-3331575634D1}"/>
              </a:ext>
            </a:extLst>
          </p:cNvPr>
          <p:cNvSpPr/>
          <p:nvPr/>
        </p:nvSpPr>
        <p:spPr>
          <a:xfrm>
            <a:off x="3768469" y="1590000"/>
            <a:ext cx="1769116" cy="89262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Ensemble of </a:t>
            </a:r>
            <a:r>
              <a:rPr lang="en-US" dirty="0" err="1"/>
              <a:t>ParFlow</a:t>
            </a:r>
            <a:r>
              <a:rPr lang="en-US" dirty="0"/>
              <a:t> Models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B729086-7EC9-3F4F-AF57-BE737EA17960}"/>
              </a:ext>
            </a:extLst>
          </p:cNvPr>
          <p:cNvGrpSpPr/>
          <p:nvPr/>
        </p:nvGrpSpPr>
        <p:grpSpPr>
          <a:xfrm rot="20760719">
            <a:off x="2856617" y="2096902"/>
            <a:ext cx="920880" cy="330840"/>
            <a:chOff x="2856562" y="2316695"/>
            <a:chExt cx="92088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F0C8060-4835-364F-BF96-E728F017F649}"/>
                    </a:ext>
                  </a:extLst>
                </p14:cNvPr>
                <p14:cNvContentPartPr/>
                <p14:nvPr/>
              </p14:nvContentPartPr>
              <p14:xfrm>
                <a:off x="2856562" y="2391215"/>
                <a:ext cx="731880" cy="36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F0C8060-4835-364F-BF96-E728F017F64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47562" y="2382575"/>
                  <a:ext cx="7495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AD92A3C-ABCF-0E4B-B1EA-23567B23839D}"/>
                    </a:ext>
                  </a:extLst>
                </p14:cNvPr>
                <p14:cNvContentPartPr/>
                <p14:nvPr/>
              </p14:nvContentPartPr>
              <p14:xfrm>
                <a:off x="3520762" y="2316695"/>
                <a:ext cx="256680" cy="330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AD92A3C-ABCF-0E4B-B1EA-23567B23839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12122" y="2308055"/>
                  <a:ext cx="274320" cy="348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B9D49E45-60D6-5C41-B2CA-65912A930033}"/>
              </a:ext>
            </a:extLst>
          </p:cNvPr>
          <p:cNvSpPr/>
          <p:nvPr/>
        </p:nvSpPr>
        <p:spPr>
          <a:xfrm>
            <a:off x="6361369" y="1988329"/>
            <a:ext cx="1992086" cy="892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Parflow</a:t>
            </a:r>
            <a:r>
              <a:rPr lang="en-US" dirty="0"/>
              <a:t> outputs (including streamflow)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850C4C4-C018-1242-824D-E52897DCC0F5}"/>
              </a:ext>
            </a:extLst>
          </p:cNvPr>
          <p:cNvGrpSpPr/>
          <p:nvPr/>
        </p:nvGrpSpPr>
        <p:grpSpPr>
          <a:xfrm rot="1397733">
            <a:off x="5532740" y="2101748"/>
            <a:ext cx="804277" cy="288949"/>
            <a:chOff x="2856562" y="2316695"/>
            <a:chExt cx="92088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2A8436F-D6C2-7B40-9D87-CAD5C5AA2BD5}"/>
                    </a:ext>
                  </a:extLst>
                </p14:cNvPr>
                <p14:cNvContentPartPr/>
                <p14:nvPr/>
              </p14:nvContentPartPr>
              <p14:xfrm>
                <a:off x="2856562" y="2391215"/>
                <a:ext cx="731880" cy="36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2A8436F-D6C2-7B40-9D87-CAD5C5AA2BD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46260" y="2381313"/>
                  <a:ext cx="752073" cy="569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827363A-9081-044C-B12C-5B516AE834F5}"/>
                    </a:ext>
                  </a:extLst>
                </p14:cNvPr>
                <p14:cNvContentPartPr/>
                <p14:nvPr/>
              </p14:nvContentPartPr>
              <p14:xfrm>
                <a:off x="3520762" y="2316695"/>
                <a:ext cx="256680" cy="330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827363A-9081-044C-B12C-5B516AE834F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10874" y="2306807"/>
                  <a:ext cx="276868" cy="35102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9DF3CB1-B272-C34B-8287-EF67C5B6DA4B}"/>
              </a:ext>
            </a:extLst>
          </p:cNvPr>
          <p:cNvSpPr/>
          <p:nvPr/>
        </p:nvSpPr>
        <p:spPr>
          <a:xfrm>
            <a:off x="3768469" y="3150148"/>
            <a:ext cx="1769116" cy="108746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LSTM ‘simulator’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47C4843-FA5B-1D4D-B997-2813C7E8C3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92783" y="46251"/>
            <a:ext cx="1455285" cy="1864983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77D12D6D-0EB6-944A-B515-89E8B687EC5E}"/>
              </a:ext>
            </a:extLst>
          </p:cNvPr>
          <p:cNvGrpSpPr/>
          <p:nvPr/>
        </p:nvGrpSpPr>
        <p:grpSpPr>
          <a:xfrm rot="1566210">
            <a:off x="2824568" y="2866041"/>
            <a:ext cx="920880" cy="330840"/>
            <a:chOff x="2856562" y="2316695"/>
            <a:chExt cx="92088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AF731FD-F4A0-4749-B104-0E1FDD92109C}"/>
                    </a:ext>
                  </a:extLst>
                </p14:cNvPr>
                <p14:cNvContentPartPr/>
                <p14:nvPr/>
              </p14:nvContentPartPr>
              <p14:xfrm>
                <a:off x="2856562" y="2391215"/>
                <a:ext cx="731880" cy="36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AF731FD-F4A0-4749-B104-0E1FDD92109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47562" y="2382575"/>
                  <a:ext cx="7495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61947F3-89AA-9C4E-9CC2-402CAED42BB2}"/>
                    </a:ext>
                  </a:extLst>
                </p14:cNvPr>
                <p14:cNvContentPartPr/>
                <p14:nvPr/>
              </p14:nvContentPartPr>
              <p14:xfrm>
                <a:off x="3520762" y="2316695"/>
                <a:ext cx="256680" cy="330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61947F3-89AA-9C4E-9CC2-402CAED42BB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12122" y="2308055"/>
                  <a:ext cx="274320" cy="34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1CCB7F2-F3C2-5D45-84B9-7014D376ADB1}"/>
              </a:ext>
            </a:extLst>
          </p:cNvPr>
          <p:cNvGrpSpPr/>
          <p:nvPr/>
        </p:nvGrpSpPr>
        <p:grpSpPr>
          <a:xfrm rot="20183337">
            <a:off x="5639055" y="2972940"/>
            <a:ext cx="804277" cy="288949"/>
            <a:chOff x="2856562" y="2316695"/>
            <a:chExt cx="92088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503FF52-872F-1C41-98EA-3026F1A7E333}"/>
                    </a:ext>
                  </a:extLst>
                </p14:cNvPr>
                <p14:cNvContentPartPr/>
                <p14:nvPr/>
              </p14:nvContentPartPr>
              <p14:xfrm>
                <a:off x="2856562" y="2391215"/>
                <a:ext cx="731880" cy="36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503FF52-872F-1C41-98EA-3026F1A7E33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46260" y="2381313"/>
                  <a:ext cx="752073" cy="569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97DB7D2-D6C5-A647-900B-2DE7D1868650}"/>
                    </a:ext>
                  </a:extLst>
                </p14:cNvPr>
                <p14:cNvContentPartPr/>
                <p14:nvPr/>
              </p14:nvContentPartPr>
              <p14:xfrm>
                <a:off x="3520762" y="2316695"/>
                <a:ext cx="256680" cy="330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97DB7D2-D6C5-A647-900B-2DE7D186865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10874" y="2306807"/>
                  <a:ext cx="276868" cy="35102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654DA09-1188-8740-82B9-FD762EB31CEB}"/>
              </a:ext>
            </a:extLst>
          </p:cNvPr>
          <p:cNvGrpSpPr/>
          <p:nvPr/>
        </p:nvGrpSpPr>
        <p:grpSpPr>
          <a:xfrm>
            <a:off x="4075162" y="2871057"/>
            <a:ext cx="1093680" cy="208800"/>
            <a:chOff x="4075162" y="2871057"/>
            <a:chExt cx="1093680" cy="20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838D544-22BE-CE49-A00C-613190F7C443}"/>
                    </a:ext>
                  </a:extLst>
                </p14:cNvPr>
                <p14:cNvContentPartPr/>
                <p14:nvPr/>
              </p14:nvContentPartPr>
              <p14:xfrm>
                <a:off x="4075162" y="2886537"/>
                <a:ext cx="2880" cy="345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838D544-22BE-CE49-A00C-613190F7C44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66522" y="2877897"/>
                  <a:ext cx="205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2999E4F-B83E-1D4C-A36E-35C3895C356C}"/>
                    </a:ext>
                  </a:extLst>
                </p14:cNvPr>
                <p14:cNvContentPartPr/>
                <p14:nvPr/>
              </p14:nvContentPartPr>
              <p14:xfrm>
                <a:off x="4129882" y="2881497"/>
                <a:ext cx="8640" cy="52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2999E4F-B83E-1D4C-A36E-35C3895C356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21242" y="2872497"/>
                  <a:ext cx="262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CA0DF39-A741-5341-B04E-ECDE913671F0}"/>
                    </a:ext>
                  </a:extLst>
                </p14:cNvPr>
                <p14:cNvContentPartPr/>
                <p14:nvPr/>
              </p14:nvContentPartPr>
              <p14:xfrm>
                <a:off x="4232122" y="2872497"/>
                <a:ext cx="18000" cy="145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CA0DF39-A741-5341-B04E-ECDE913671F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223482" y="2863497"/>
                  <a:ext cx="356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C7F4AB4-234A-F04E-821B-3BD87B3FE2A8}"/>
                    </a:ext>
                  </a:extLst>
                </p14:cNvPr>
                <p14:cNvContentPartPr/>
                <p14:nvPr/>
              </p14:nvContentPartPr>
              <p14:xfrm>
                <a:off x="4204042" y="2947737"/>
                <a:ext cx="75240" cy="10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C7F4AB4-234A-F04E-821B-3BD87B3FE2A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195042" y="2939097"/>
                  <a:ext cx="928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60B4193-EC23-F14E-99A0-6D8F016546AD}"/>
                    </a:ext>
                  </a:extLst>
                </p14:cNvPr>
                <p14:cNvContentPartPr/>
                <p14:nvPr/>
              </p14:nvContentPartPr>
              <p14:xfrm>
                <a:off x="4330762" y="2934417"/>
                <a:ext cx="57240" cy="72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60B4193-EC23-F14E-99A0-6D8F016546A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22122" y="2925417"/>
                  <a:ext cx="748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499C6DC-EE76-1144-9259-E3C78713901A}"/>
                    </a:ext>
                  </a:extLst>
                </p14:cNvPr>
                <p14:cNvContentPartPr/>
                <p14:nvPr/>
              </p14:nvContentPartPr>
              <p14:xfrm>
                <a:off x="4460722" y="2940897"/>
                <a:ext cx="99000" cy="68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499C6DC-EE76-1144-9259-E3C78713901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451722" y="2932257"/>
                  <a:ext cx="1166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44AB51C-1F23-184A-BA00-E8B50A3D7D08}"/>
                    </a:ext>
                  </a:extLst>
                </p14:cNvPr>
                <p14:cNvContentPartPr/>
                <p14:nvPr/>
              </p14:nvContentPartPr>
              <p14:xfrm>
                <a:off x="4596082" y="2942337"/>
                <a:ext cx="34920" cy="817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44AB51C-1F23-184A-BA00-E8B50A3D7D0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587442" y="2933337"/>
                  <a:ext cx="525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20F8CFC-9495-414E-B9BF-6AA39D4D9BA2}"/>
                    </a:ext>
                  </a:extLst>
                </p14:cNvPr>
                <p14:cNvContentPartPr/>
                <p14:nvPr/>
              </p14:nvContentPartPr>
              <p14:xfrm>
                <a:off x="4686802" y="2958537"/>
                <a:ext cx="69120" cy="63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20F8CFC-9495-414E-B9BF-6AA39D4D9BA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677802" y="2949537"/>
                  <a:ext cx="867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494F2D6-BEE7-3947-B9B7-93CCE89E840C}"/>
                    </a:ext>
                  </a:extLst>
                </p14:cNvPr>
                <p14:cNvContentPartPr/>
                <p14:nvPr/>
              </p14:nvContentPartPr>
              <p14:xfrm>
                <a:off x="4598962" y="2897697"/>
                <a:ext cx="2880" cy="2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494F2D6-BEE7-3947-B9B7-93CCE89E840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589962" y="2888697"/>
                  <a:ext cx="205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A8969C0-D202-294C-BA41-151C45B9BBCE}"/>
                    </a:ext>
                  </a:extLst>
                </p14:cNvPr>
                <p14:cNvContentPartPr/>
                <p14:nvPr/>
              </p14:nvContentPartPr>
              <p14:xfrm>
                <a:off x="4773562" y="2956377"/>
                <a:ext cx="22320" cy="48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A8969C0-D202-294C-BA41-151C45B9BBC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764922" y="2947377"/>
                  <a:ext cx="399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3536966-BE5C-0A48-8411-14605AE6240B}"/>
                    </a:ext>
                  </a:extLst>
                </p14:cNvPr>
                <p14:cNvContentPartPr/>
                <p14:nvPr/>
              </p14:nvContentPartPr>
              <p14:xfrm>
                <a:off x="4858522" y="2954937"/>
                <a:ext cx="75960" cy="536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3536966-BE5C-0A48-8411-14605AE6240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849522" y="2946297"/>
                  <a:ext cx="936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C6753B8-DF3B-624A-B295-D7373FF07522}"/>
                    </a:ext>
                  </a:extLst>
                </p14:cNvPr>
                <p14:cNvContentPartPr/>
                <p14:nvPr/>
              </p14:nvContentPartPr>
              <p14:xfrm>
                <a:off x="4996402" y="2945937"/>
                <a:ext cx="88560" cy="133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C6753B8-DF3B-624A-B295-D7373FF0752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987762" y="2937297"/>
                  <a:ext cx="1062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C897AFC-5CC9-A044-81BD-AD955E8B32CB}"/>
                    </a:ext>
                  </a:extLst>
                </p14:cNvPr>
                <p14:cNvContentPartPr/>
                <p14:nvPr/>
              </p14:nvContentPartPr>
              <p14:xfrm>
                <a:off x="5097922" y="2905617"/>
                <a:ext cx="24840" cy="20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C897AFC-5CC9-A044-81BD-AD955E8B32C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088922" y="2896977"/>
                  <a:ext cx="424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AED20BC-800D-EB47-96D5-844CA6B7B635}"/>
                    </a:ext>
                  </a:extLst>
                </p14:cNvPr>
                <p14:cNvContentPartPr/>
                <p14:nvPr/>
              </p14:nvContentPartPr>
              <p14:xfrm>
                <a:off x="5144362" y="2871057"/>
                <a:ext cx="24480" cy="33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AED20BC-800D-EB47-96D5-844CA6B7B63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135362" y="2862057"/>
                  <a:ext cx="42120" cy="50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F93EB8A0-324C-244A-A640-26577912DA3E}"/>
              </a:ext>
            </a:extLst>
          </p:cNvPr>
          <p:cNvSpPr/>
          <p:nvPr/>
        </p:nvSpPr>
        <p:spPr>
          <a:xfrm>
            <a:off x="838563" y="4073932"/>
            <a:ext cx="1992086" cy="1100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One/Many permutations of parameter(s) - prior 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0533AB4-BFC5-CC41-94DD-AF5631958FB5}"/>
              </a:ext>
            </a:extLst>
          </p:cNvPr>
          <p:cNvGrpSpPr/>
          <p:nvPr/>
        </p:nvGrpSpPr>
        <p:grpSpPr>
          <a:xfrm>
            <a:off x="8076202" y="2637417"/>
            <a:ext cx="189000" cy="192960"/>
            <a:chOff x="8076202" y="2637417"/>
            <a:chExt cx="18900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99FCAB5-6A0C-B545-B851-2674E7AB34DD}"/>
                    </a:ext>
                  </a:extLst>
                </p14:cNvPr>
                <p14:cNvContentPartPr/>
                <p14:nvPr/>
              </p14:nvContentPartPr>
              <p14:xfrm>
                <a:off x="8094202" y="2637417"/>
                <a:ext cx="133920" cy="169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99FCAB5-6A0C-B545-B851-2674E7AB34D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085202" y="2628777"/>
                  <a:ext cx="1515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A7E40B0-21D5-EE4A-B51B-3453D14F1BF2}"/>
                    </a:ext>
                  </a:extLst>
                </p14:cNvPr>
                <p14:cNvContentPartPr/>
                <p14:nvPr/>
              </p14:nvContentPartPr>
              <p14:xfrm>
                <a:off x="8076202" y="2638497"/>
                <a:ext cx="139680" cy="1224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A7E40B0-21D5-EE4A-B51B-3453D14F1BF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067202" y="2629497"/>
                  <a:ext cx="157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8EA346B-4C63-7747-8FDD-7ABFBEEB8FC6}"/>
                    </a:ext>
                  </a:extLst>
                </p14:cNvPr>
                <p14:cNvContentPartPr/>
                <p14:nvPr/>
              </p14:nvContentPartPr>
              <p14:xfrm>
                <a:off x="8206162" y="2759097"/>
                <a:ext cx="59040" cy="71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8EA346B-4C63-7747-8FDD-7ABFBEEB8FC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197522" y="2750097"/>
                  <a:ext cx="76680" cy="8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5C1C4C9C-0B43-9C4B-B10B-5C6DEBD17615}"/>
                  </a:ext>
                </a:extLst>
              </p14:cNvPr>
              <p14:cNvContentPartPr/>
              <p14:nvPr/>
            </p14:nvContentPartPr>
            <p14:xfrm>
              <a:off x="8072242" y="2525817"/>
              <a:ext cx="200160" cy="277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5C1C4C9C-0B43-9C4B-B10B-5C6DEBD17615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063602" y="2517177"/>
                <a:ext cx="217800" cy="4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14317C3A-D1C4-BB49-B19A-98CF702E3861}"/>
              </a:ext>
            </a:extLst>
          </p:cNvPr>
          <p:cNvGrpSpPr/>
          <p:nvPr/>
        </p:nvGrpSpPr>
        <p:grpSpPr>
          <a:xfrm>
            <a:off x="2830458" y="4034964"/>
            <a:ext cx="951778" cy="427824"/>
            <a:chOff x="2891842" y="4294497"/>
            <a:chExt cx="720000" cy="32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12A64DC-1781-4C41-ABD6-7131688A7C7A}"/>
                    </a:ext>
                  </a:extLst>
                </p14:cNvPr>
                <p14:cNvContentPartPr/>
                <p14:nvPr/>
              </p14:nvContentPartPr>
              <p14:xfrm>
                <a:off x="2891842" y="4386657"/>
                <a:ext cx="565920" cy="231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12A64DC-1781-4C41-ABD6-7131688A7C7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885030" y="4380121"/>
                  <a:ext cx="579271" cy="2448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A4DBC4D-FF7A-C84B-8BBD-10DA7DD28B34}"/>
                    </a:ext>
                  </a:extLst>
                </p14:cNvPr>
                <p14:cNvContentPartPr/>
                <p14:nvPr/>
              </p14:nvContentPartPr>
              <p14:xfrm>
                <a:off x="3382882" y="4294497"/>
                <a:ext cx="228960" cy="193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A4DBC4D-FF7A-C84B-8BBD-10DA7DD28B3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376076" y="4287687"/>
                  <a:ext cx="242300" cy="20702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3981590-C840-E148-8015-1C272DFAA445}"/>
              </a:ext>
            </a:extLst>
          </p:cNvPr>
          <p:cNvGrpSpPr/>
          <p:nvPr/>
        </p:nvGrpSpPr>
        <p:grpSpPr>
          <a:xfrm rot="20263454">
            <a:off x="5611073" y="3901362"/>
            <a:ext cx="687659" cy="403834"/>
            <a:chOff x="5647282" y="4159137"/>
            <a:chExt cx="672480" cy="39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F426E00-4C6A-CC4A-8C53-9C9BA5F56D6C}"/>
                    </a:ext>
                  </a:extLst>
                </p14:cNvPr>
                <p14:cNvContentPartPr/>
                <p14:nvPr/>
              </p14:nvContentPartPr>
              <p14:xfrm>
                <a:off x="5647282" y="4159137"/>
                <a:ext cx="610200" cy="307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F426E00-4C6A-CC4A-8C53-9C9BA5F56D6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638836" y="4150333"/>
                  <a:ext cx="627443" cy="3246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F39BE0C-3EC1-2042-8170-17AC9939F6A1}"/>
                    </a:ext>
                  </a:extLst>
                </p14:cNvPr>
                <p14:cNvContentPartPr/>
                <p14:nvPr/>
              </p14:nvContentPartPr>
              <p14:xfrm>
                <a:off x="6127522" y="4376937"/>
                <a:ext cx="192240" cy="1771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F39BE0C-3EC1-2042-8170-17AC9939F6A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119072" y="4368134"/>
                  <a:ext cx="209492" cy="194374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608EFDA8-0AB6-D846-B760-A643111C8757}"/>
              </a:ext>
            </a:extLst>
          </p:cNvPr>
          <p:cNvSpPr/>
          <p:nvPr/>
        </p:nvSpPr>
        <p:spPr>
          <a:xfrm>
            <a:off x="6361369" y="3606337"/>
            <a:ext cx="1992086" cy="892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LSTM outputs (streamflow)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BC94538-032C-A74E-85E6-1161D5685D3A}"/>
              </a:ext>
            </a:extLst>
          </p:cNvPr>
          <p:cNvGrpSpPr/>
          <p:nvPr/>
        </p:nvGrpSpPr>
        <p:grpSpPr>
          <a:xfrm>
            <a:off x="4178410" y="4265930"/>
            <a:ext cx="963000" cy="426600"/>
            <a:chOff x="3976522" y="4117017"/>
            <a:chExt cx="963000" cy="42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E6EDAC1-E60A-4842-98D3-F3AAE6FF39F5}"/>
                    </a:ext>
                  </a:extLst>
                </p14:cNvPr>
                <p14:cNvContentPartPr/>
                <p14:nvPr/>
              </p14:nvContentPartPr>
              <p14:xfrm>
                <a:off x="3976522" y="4117017"/>
                <a:ext cx="12600" cy="57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E6EDAC1-E60A-4842-98D3-F3AAE6FF39F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967882" y="4108377"/>
                  <a:ext cx="302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FBACCE7-A181-4E45-8C16-A0F4C5B40E7C}"/>
                    </a:ext>
                  </a:extLst>
                </p14:cNvPr>
                <p14:cNvContentPartPr/>
                <p14:nvPr/>
              </p14:nvContentPartPr>
              <p14:xfrm>
                <a:off x="4035202" y="4122057"/>
                <a:ext cx="5400" cy="45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FBACCE7-A181-4E45-8C16-A0F4C5B40E7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026562" y="4113417"/>
                  <a:ext cx="230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19C09C5-8581-A647-AA49-31A8D795DA61}"/>
                    </a:ext>
                  </a:extLst>
                </p14:cNvPr>
                <p14:cNvContentPartPr/>
                <p14:nvPr/>
              </p14:nvContentPartPr>
              <p14:xfrm>
                <a:off x="4111162" y="4155537"/>
                <a:ext cx="19800" cy="2228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19C09C5-8581-A647-AA49-31A8D795DA6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102522" y="4146537"/>
                  <a:ext cx="374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EF4BE7F-4315-D042-90A0-A4ADBCE8BA6A}"/>
                    </a:ext>
                  </a:extLst>
                </p14:cNvPr>
                <p14:cNvContentPartPr/>
                <p14:nvPr/>
              </p14:nvContentPartPr>
              <p14:xfrm>
                <a:off x="4065442" y="4293417"/>
                <a:ext cx="117000" cy="15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EF4BE7F-4315-D042-90A0-A4ADBCE8BA6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056442" y="4284777"/>
                  <a:ext cx="1346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AA7D933-F3FF-994C-A647-F10F2D38E92A}"/>
                    </a:ext>
                  </a:extLst>
                </p14:cNvPr>
                <p14:cNvContentPartPr/>
                <p14:nvPr/>
              </p14:nvContentPartPr>
              <p14:xfrm>
                <a:off x="4223482" y="4310697"/>
                <a:ext cx="67320" cy="110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AA7D933-F3FF-994C-A647-F10F2D38E92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214842" y="4302057"/>
                  <a:ext cx="849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E0BDE87-C390-B54A-A88E-CACEDDA98757}"/>
                    </a:ext>
                  </a:extLst>
                </p14:cNvPr>
                <p14:cNvContentPartPr/>
                <p14:nvPr/>
              </p14:nvContentPartPr>
              <p14:xfrm>
                <a:off x="4331842" y="4312137"/>
                <a:ext cx="57600" cy="111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E0BDE87-C390-B54A-A88E-CACEDDA9875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323202" y="4303497"/>
                  <a:ext cx="75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126B240-9166-344E-A4C2-AEDB903A752D}"/>
                    </a:ext>
                  </a:extLst>
                </p14:cNvPr>
                <p14:cNvContentPartPr/>
                <p14:nvPr/>
              </p14:nvContentPartPr>
              <p14:xfrm>
                <a:off x="4460002" y="4243737"/>
                <a:ext cx="19800" cy="154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126B240-9166-344E-A4C2-AEDB903A752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451002" y="4234737"/>
                  <a:ext cx="374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A84EF52-E93E-524E-9B63-9EB4328ACDD3}"/>
                    </a:ext>
                  </a:extLst>
                </p14:cNvPr>
                <p14:cNvContentPartPr/>
                <p14:nvPr/>
              </p14:nvContentPartPr>
              <p14:xfrm>
                <a:off x="4424362" y="4331937"/>
                <a:ext cx="105120" cy="39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A84EF52-E93E-524E-9B63-9EB4328ACDD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415722" y="4323297"/>
                  <a:ext cx="122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AB37A55-FD4F-BB4E-A904-83A6D85E66E1}"/>
                    </a:ext>
                  </a:extLst>
                </p14:cNvPr>
                <p14:cNvContentPartPr/>
                <p14:nvPr/>
              </p14:nvContentPartPr>
              <p14:xfrm>
                <a:off x="4565842" y="4357857"/>
                <a:ext cx="24120" cy="640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AB37A55-FD4F-BB4E-A904-83A6D85E66E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556842" y="4349217"/>
                  <a:ext cx="417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95F0EAF-9D2A-C745-960F-535848C13FF7}"/>
                    </a:ext>
                  </a:extLst>
                </p14:cNvPr>
                <p14:cNvContentPartPr/>
                <p14:nvPr/>
              </p14:nvContentPartPr>
              <p14:xfrm>
                <a:off x="4534162" y="4248777"/>
                <a:ext cx="360" cy="28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95F0EAF-9D2A-C745-960F-535848C13FF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525522" y="4239777"/>
                  <a:ext cx="180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8836DF7-018C-994A-93C1-15FB14D9D054}"/>
                    </a:ext>
                  </a:extLst>
                </p14:cNvPr>
                <p14:cNvContentPartPr/>
                <p14:nvPr/>
              </p14:nvContentPartPr>
              <p14:xfrm>
                <a:off x="4671682" y="4355697"/>
                <a:ext cx="88200" cy="784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8836DF7-018C-994A-93C1-15FB14D9D05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663042" y="4346697"/>
                  <a:ext cx="1058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3EFD286-70A1-D34B-9245-F3CD0424E418}"/>
                    </a:ext>
                  </a:extLst>
                </p14:cNvPr>
                <p14:cNvContentPartPr/>
                <p14:nvPr/>
              </p14:nvContentPartPr>
              <p14:xfrm>
                <a:off x="4783642" y="4374417"/>
                <a:ext cx="100440" cy="169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3EFD286-70A1-D34B-9245-F3CD0424E41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774642" y="4365417"/>
                  <a:ext cx="1180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15E53CB-45CC-7C49-B7A6-9E40D3BAEFE8}"/>
                    </a:ext>
                  </a:extLst>
                </p14:cNvPr>
                <p14:cNvContentPartPr/>
                <p14:nvPr/>
              </p14:nvContentPartPr>
              <p14:xfrm>
                <a:off x="4861402" y="4229697"/>
                <a:ext cx="9000" cy="70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15E53CB-45CC-7C49-B7A6-9E40D3BAEFE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852762" y="4221057"/>
                  <a:ext cx="266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2F354DC-5056-D841-8794-7DBC65BF6E85}"/>
                    </a:ext>
                  </a:extLst>
                </p14:cNvPr>
                <p14:cNvContentPartPr/>
                <p14:nvPr/>
              </p14:nvContentPartPr>
              <p14:xfrm>
                <a:off x="4918642" y="4227897"/>
                <a:ext cx="20880" cy="576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2F354DC-5056-D841-8794-7DBC65BF6E8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910002" y="4218897"/>
                  <a:ext cx="3852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58E1B65-2918-7D4F-8658-FBC0EAE04F83}"/>
              </a:ext>
            </a:extLst>
          </p:cNvPr>
          <p:cNvGrpSpPr/>
          <p:nvPr/>
        </p:nvGrpSpPr>
        <p:grpSpPr>
          <a:xfrm>
            <a:off x="8065509" y="4199588"/>
            <a:ext cx="189000" cy="192960"/>
            <a:chOff x="8076202" y="2637417"/>
            <a:chExt cx="18900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6CF227B-AFA3-8948-A84F-63B835B0C0C4}"/>
                    </a:ext>
                  </a:extLst>
                </p14:cNvPr>
                <p14:cNvContentPartPr/>
                <p14:nvPr/>
              </p14:nvContentPartPr>
              <p14:xfrm>
                <a:off x="8094202" y="2637417"/>
                <a:ext cx="133920" cy="1699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6CF227B-AFA3-8948-A84F-63B835B0C0C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085202" y="2628777"/>
                  <a:ext cx="1515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D432DA8-6F97-D942-BDEA-300FC2206DC0}"/>
                    </a:ext>
                  </a:extLst>
                </p14:cNvPr>
                <p14:cNvContentPartPr/>
                <p14:nvPr/>
              </p14:nvContentPartPr>
              <p14:xfrm>
                <a:off x="8076202" y="2638497"/>
                <a:ext cx="139680" cy="1224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D432DA8-6F97-D942-BDEA-300FC2206DC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067202" y="2629497"/>
                  <a:ext cx="157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DD807DB-5587-844A-8897-446DC7A51177}"/>
                    </a:ext>
                  </a:extLst>
                </p14:cNvPr>
                <p14:cNvContentPartPr/>
                <p14:nvPr/>
              </p14:nvContentPartPr>
              <p14:xfrm>
                <a:off x="8206162" y="2759097"/>
                <a:ext cx="59040" cy="712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DD807DB-5587-844A-8897-446DC7A5117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197522" y="2750097"/>
                  <a:ext cx="76680" cy="8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EF02176C-C812-2C44-A6CF-C727C9DAB027}"/>
                  </a:ext>
                </a:extLst>
              </p14:cNvPr>
              <p14:cNvContentPartPr/>
              <p14:nvPr/>
            </p14:nvContentPartPr>
            <p14:xfrm>
              <a:off x="8215882" y="3992531"/>
              <a:ext cx="56520" cy="1202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EF02176C-C812-2C44-A6CF-C727C9DAB027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8206882" y="3983531"/>
                <a:ext cx="74160" cy="137880"/>
              </a:xfrm>
              <a:prstGeom prst="rect">
                <a:avLst/>
              </a:prstGeom>
            </p:spPr>
          </p:pic>
        </mc:Fallback>
      </mc:AlternateContent>
      <p:sp>
        <p:nvSpPr>
          <p:cNvPr id="126" name="Rectangle 125">
            <a:extLst>
              <a:ext uri="{FF2B5EF4-FFF2-40B4-BE49-F238E27FC236}">
                <a16:creationId xmlns:a16="http://schemas.microsoft.com/office/drawing/2014/main" id="{07826B69-F6ED-F144-A6A6-F23E49A8A59E}"/>
              </a:ext>
            </a:extLst>
          </p:cNvPr>
          <p:cNvSpPr/>
          <p:nvPr/>
        </p:nvSpPr>
        <p:spPr>
          <a:xfrm>
            <a:off x="9572279" y="1991569"/>
            <a:ext cx="1992086" cy="892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49920134-5129-9A44-9A49-357529711F0D}"/>
              </a:ext>
            </a:extLst>
          </p:cNvPr>
          <p:cNvGrpSpPr/>
          <p:nvPr/>
        </p:nvGrpSpPr>
        <p:grpSpPr>
          <a:xfrm>
            <a:off x="10921523" y="2213493"/>
            <a:ext cx="449088" cy="458498"/>
            <a:chOff x="8076202" y="2637417"/>
            <a:chExt cx="18900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D6166F0-7370-0B47-9C33-0358AC639F67}"/>
                    </a:ext>
                  </a:extLst>
                </p14:cNvPr>
                <p14:cNvContentPartPr/>
                <p14:nvPr/>
              </p14:nvContentPartPr>
              <p14:xfrm>
                <a:off x="8094202" y="2637417"/>
                <a:ext cx="133920" cy="1699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D6166F0-7370-0B47-9C33-0358AC639F67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090406" y="2633779"/>
                  <a:ext cx="141360" cy="1773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790155F-857B-A244-A801-C3737DB8DC75}"/>
                    </a:ext>
                  </a:extLst>
                </p14:cNvPr>
                <p14:cNvContentPartPr/>
                <p14:nvPr/>
              </p14:nvContentPartPr>
              <p14:xfrm>
                <a:off x="8076202" y="2638497"/>
                <a:ext cx="139680" cy="1224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790155F-857B-A244-A801-C3737DB8DC7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072406" y="2634710"/>
                  <a:ext cx="147119" cy="1298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772CC21-C5D5-6846-BA16-735530A3C09D}"/>
                    </a:ext>
                  </a:extLst>
                </p14:cNvPr>
                <p14:cNvContentPartPr/>
                <p14:nvPr/>
              </p14:nvContentPartPr>
              <p14:xfrm>
                <a:off x="8206162" y="2759097"/>
                <a:ext cx="59040" cy="71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772CC21-C5D5-6846-BA16-735530A3C09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202358" y="2755449"/>
                  <a:ext cx="66496" cy="78727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723898B-646C-F14A-97D9-55B76217C9F5}"/>
              </a:ext>
            </a:extLst>
          </p:cNvPr>
          <p:cNvSpPr/>
          <p:nvPr/>
        </p:nvSpPr>
        <p:spPr>
          <a:xfrm>
            <a:off x="9572279" y="3588648"/>
            <a:ext cx="1992086" cy="8961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Compressor()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97CDED0-63C7-DA42-AA12-B25E47C9A8CD}"/>
              </a:ext>
            </a:extLst>
          </p:cNvPr>
          <p:cNvGrpSpPr/>
          <p:nvPr/>
        </p:nvGrpSpPr>
        <p:grpSpPr>
          <a:xfrm>
            <a:off x="8395522" y="3894651"/>
            <a:ext cx="1073880" cy="226080"/>
            <a:chOff x="8395522" y="3894651"/>
            <a:chExt cx="1073880" cy="22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F30FECE-2DDA-754E-8326-BC0E2C9E7CA3}"/>
                    </a:ext>
                  </a:extLst>
                </p14:cNvPr>
                <p14:cNvContentPartPr/>
                <p14:nvPr/>
              </p14:nvContentPartPr>
              <p14:xfrm>
                <a:off x="8395522" y="4021371"/>
                <a:ext cx="1006560" cy="525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F30FECE-2DDA-754E-8326-BC0E2C9E7CA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386882" y="4012731"/>
                  <a:ext cx="10242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1946674-20D8-FB44-BE18-DA589D484F0D}"/>
                    </a:ext>
                  </a:extLst>
                </p14:cNvPr>
                <p14:cNvContentPartPr/>
                <p14:nvPr/>
              </p14:nvContentPartPr>
              <p14:xfrm>
                <a:off x="9317482" y="3894651"/>
                <a:ext cx="151920" cy="2260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1946674-20D8-FB44-BE18-DA589D484F0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308482" y="3885651"/>
                  <a:ext cx="169560" cy="243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AF318BA2-701B-544D-8182-01A6DF56179C}"/>
              </a:ext>
            </a:extLst>
          </p:cNvPr>
          <p:cNvSpPr/>
          <p:nvPr/>
        </p:nvSpPr>
        <p:spPr>
          <a:xfrm>
            <a:off x="6483840" y="5174382"/>
            <a:ext cx="1992086" cy="108746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Conditional Density Estimator with NDE </a:t>
            </a: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DFA2CDC3-D807-0649-B0F2-607A3C7D7C7D}"/>
              </a:ext>
            </a:extLst>
          </p:cNvPr>
          <p:cNvGrpSpPr/>
          <p:nvPr/>
        </p:nvGrpSpPr>
        <p:grpSpPr>
          <a:xfrm>
            <a:off x="8421442" y="5435091"/>
            <a:ext cx="1170360" cy="345240"/>
            <a:chOff x="8421442" y="5435091"/>
            <a:chExt cx="117036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E179B79-56F5-A049-8577-C96CFEE6164D}"/>
                    </a:ext>
                  </a:extLst>
                </p14:cNvPr>
                <p14:cNvContentPartPr/>
                <p14:nvPr/>
              </p14:nvContentPartPr>
              <p14:xfrm>
                <a:off x="8540962" y="5606451"/>
                <a:ext cx="1050840" cy="252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E179B79-56F5-A049-8577-C96CFEE6164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532322" y="5597811"/>
                  <a:ext cx="10684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53022DF-AF01-CD4A-9478-E6ABC254A32C}"/>
                    </a:ext>
                  </a:extLst>
                </p14:cNvPr>
                <p14:cNvContentPartPr/>
                <p14:nvPr/>
              </p14:nvContentPartPr>
              <p14:xfrm>
                <a:off x="8459602" y="5435091"/>
                <a:ext cx="122040" cy="1504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53022DF-AF01-CD4A-9478-E6ABC254A32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450602" y="5426091"/>
                  <a:ext cx="1396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0A7AD17-351B-AB40-8674-FC149A0D4627}"/>
                    </a:ext>
                  </a:extLst>
                </p14:cNvPr>
                <p14:cNvContentPartPr/>
                <p14:nvPr/>
              </p14:nvContentPartPr>
              <p14:xfrm>
                <a:off x="8421442" y="5586291"/>
                <a:ext cx="151200" cy="1940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0A7AD17-351B-AB40-8674-FC149A0D462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412442" y="5577291"/>
                  <a:ext cx="168840" cy="211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2235FFA-A805-1F40-9DA4-64164C0A3959}"/>
              </a:ext>
            </a:extLst>
          </p:cNvPr>
          <p:cNvSpPr/>
          <p:nvPr/>
        </p:nvSpPr>
        <p:spPr>
          <a:xfrm>
            <a:off x="3882707" y="5711626"/>
            <a:ext cx="1992086" cy="1100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Likelihood &amp; posterior</a:t>
            </a: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041775BA-B7B5-5945-8BD6-560FC7BEE488}"/>
              </a:ext>
            </a:extLst>
          </p:cNvPr>
          <p:cNvGrpSpPr/>
          <p:nvPr/>
        </p:nvGrpSpPr>
        <p:grpSpPr>
          <a:xfrm>
            <a:off x="2264002" y="4873888"/>
            <a:ext cx="575280" cy="324720"/>
            <a:chOff x="2264002" y="4873888"/>
            <a:chExt cx="575280" cy="32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FA4D1C9-91FE-1E4F-82BB-CEF118EF1169}"/>
                    </a:ext>
                  </a:extLst>
                </p14:cNvPr>
                <p14:cNvContentPartPr/>
                <p14:nvPr/>
              </p14:nvContentPartPr>
              <p14:xfrm>
                <a:off x="2540482" y="4909017"/>
                <a:ext cx="167400" cy="182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FA4D1C9-91FE-1E4F-82BB-CEF118EF116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531482" y="4900017"/>
                  <a:ext cx="1850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A8F6780-7197-154D-8534-77359E416922}"/>
                    </a:ext>
                  </a:extLst>
                </p14:cNvPr>
                <p14:cNvContentPartPr/>
                <p14:nvPr/>
              </p14:nvContentPartPr>
              <p14:xfrm>
                <a:off x="2554882" y="4989657"/>
                <a:ext cx="111240" cy="2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A8F6780-7197-154D-8534-77359E41692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545882" y="4980657"/>
                  <a:ext cx="1288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F4C4B16-FF82-5C4B-9AA9-67ACB068B7A6}"/>
                    </a:ext>
                  </a:extLst>
                </p14:cNvPr>
                <p14:cNvContentPartPr/>
                <p14:nvPr/>
              </p14:nvContentPartPr>
              <p14:xfrm>
                <a:off x="2264002" y="4962808"/>
                <a:ext cx="13320" cy="2131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F4C4B16-FF82-5C4B-9AA9-67ACB068B7A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255002" y="4954168"/>
                  <a:ext cx="309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58FF0CC-C812-054F-AA00-4CE1855509D3}"/>
                    </a:ext>
                  </a:extLst>
                </p14:cNvPr>
                <p14:cNvContentPartPr/>
                <p14:nvPr/>
              </p14:nvContentPartPr>
              <p14:xfrm>
                <a:off x="2273362" y="4941928"/>
                <a:ext cx="83520" cy="1004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58FF0CC-C812-054F-AA00-4CE1855509D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264722" y="4933288"/>
                  <a:ext cx="1011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7A4956B-A7B0-424E-B7AF-F48818366485}"/>
                    </a:ext>
                  </a:extLst>
                </p14:cNvPr>
                <p14:cNvContentPartPr/>
                <p14:nvPr/>
              </p14:nvContentPartPr>
              <p14:xfrm>
                <a:off x="2436442" y="4895128"/>
                <a:ext cx="39600" cy="2066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7A4956B-A7B0-424E-B7AF-F4881836648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427802" y="4886128"/>
                  <a:ext cx="572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D3261DE-BDB7-3543-9ADA-6C3F1EB8E7FD}"/>
                    </a:ext>
                  </a:extLst>
                </p14:cNvPr>
                <p14:cNvContentPartPr/>
                <p14:nvPr/>
              </p14:nvContentPartPr>
              <p14:xfrm>
                <a:off x="2776642" y="4873888"/>
                <a:ext cx="62640" cy="3247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D3261DE-BDB7-3543-9ADA-6C3F1EB8E7F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767642" y="4865248"/>
                  <a:ext cx="80280" cy="34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48050F0D-2DDE-D146-B997-FA2EAC25728F}"/>
              </a:ext>
            </a:extLst>
          </p:cNvPr>
          <p:cNvGrpSpPr/>
          <p:nvPr/>
        </p:nvGrpSpPr>
        <p:grpSpPr>
          <a:xfrm>
            <a:off x="2501021" y="2581955"/>
            <a:ext cx="180720" cy="176400"/>
            <a:chOff x="2501021" y="2581955"/>
            <a:chExt cx="180720" cy="17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1CCA8D3-6EE1-6347-B94C-57DAD4FB3E23}"/>
                    </a:ext>
                  </a:extLst>
                </p14:cNvPr>
                <p14:cNvContentPartPr/>
                <p14:nvPr/>
              </p14:nvContentPartPr>
              <p14:xfrm>
                <a:off x="2501021" y="2581955"/>
                <a:ext cx="180720" cy="176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1CCA8D3-6EE1-6347-B94C-57DAD4FB3E2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492021" y="2573315"/>
                  <a:ext cx="1983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604F183-265F-EE4F-9259-33D27A9FBFB3}"/>
                    </a:ext>
                  </a:extLst>
                </p14:cNvPr>
                <p14:cNvContentPartPr/>
                <p14:nvPr/>
              </p14:nvContentPartPr>
              <p14:xfrm>
                <a:off x="2534141" y="2644955"/>
                <a:ext cx="105480" cy="10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604F183-265F-EE4F-9259-33D27A9FBFB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525501" y="2636315"/>
                  <a:ext cx="123120" cy="2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B4E48ED7-9B8A-1E44-8C1A-4C5E7778B31F}"/>
                  </a:ext>
                </a:extLst>
              </p14:cNvPr>
              <p14:cNvContentPartPr/>
              <p14:nvPr/>
            </p14:nvContentPartPr>
            <p14:xfrm>
              <a:off x="1998322" y="5831697"/>
              <a:ext cx="360" cy="36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B4E48ED7-9B8A-1E44-8C1A-4C5E7778B31F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1989322" y="5822697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41" name="Rectangle 240">
            <a:extLst>
              <a:ext uri="{FF2B5EF4-FFF2-40B4-BE49-F238E27FC236}">
                <a16:creationId xmlns:a16="http://schemas.microsoft.com/office/drawing/2014/main" id="{D09B44F8-13FC-BE42-9731-A1DE88786534}"/>
              </a:ext>
            </a:extLst>
          </p:cNvPr>
          <p:cNvSpPr/>
          <p:nvPr/>
        </p:nvSpPr>
        <p:spPr>
          <a:xfrm>
            <a:off x="9572279" y="5068784"/>
            <a:ext cx="1992086" cy="1087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Simulated parameter, data pairs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27C6A636-DC7E-6644-898E-F9E9212C1D20}"/>
              </a:ext>
            </a:extLst>
          </p:cNvPr>
          <p:cNvGrpSpPr/>
          <p:nvPr/>
        </p:nvGrpSpPr>
        <p:grpSpPr>
          <a:xfrm>
            <a:off x="8466706" y="4411599"/>
            <a:ext cx="1029960" cy="883080"/>
            <a:chOff x="8466706" y="4411599"/>
            <a:chExt cx="1029960" cy="88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D22EE3D-D088-7344-8425-F37B25090CC9}"/>
                    </a:ext>
                  </a:extLst>
                </p14:cNvPr>
                <p14:cNvContentPartPr/>
                <p14:nvPr/>
              </p14:nvContentPartPr>
              <p14:xfrm>
                <a:off x="8521786" y="4411599"/>
                <a:ext cx="974880" cy="6958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D22EE3D-D088-7344-8425-F37B25090CC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513146" y="4402959"/>
                  <a:ext cx="992520" cy="71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D5FC678-E435-4846-B879-D789475B0333}"/>
                    </a:ext>
                  </a:extLst>
                </p14:cNvPr>
                <p14:cNvContentPartPr/>
                <p14:nvPr/>
              </p14:nvContentPartPr>
              <p14:xfrm>
                <a:off x="8466706" y="4836759"/>
                <a:ext cx="14040" cy="2754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D5FC678-E435-4846-B879-D789475B033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458066" y="4827759"/>
                  <a:ext cx="316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C89A743-F70B-CB4F-B999-4B0CBCC4B0EA}"/>
                    </a:ext>
                  </a:extLst>
                </p14:cNvPr>
                <p14:cNvContentPartPr/>
                <p14:nvPr/>
              </p14:nvContentPartPr>
              <p14:xfrm>
                <a:off x="8473546" y="5092359"/>
                <a:ext cx="378000" cy="2023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C89A743-F70B-CB4F-B999-4B0CBCC4B0E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464906" y="5083359"/>
                  <a:ext cx="39564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39B9F287-DF66-E54D-A694-52E979156964}"/>
              </a:ext>
            </a:extLst>
          </p:cNvPr>
          <p:cNvGrpSpPr/>
          <p:nvPr/>
        </p:nvGrpSpPr>
        <p:grpSpPr>
          <a:xfrm>
            <a:off x="10976986" y="5820999"/>
            <a:ext cx="571320" cy="344880"/>
            <a:chOff x="10976986" y="5820999"/>
            <a:chExt cx="571320" cy="34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BD6860C9-B8A0-5B49-BE10-6F7477CEBCCA}"/>
                    </a:ext>
                  </a:extLst>
                </p14:cNvPr>
                <p14:cNvContentPartPr/>
                <p14:nvPr/>
              </p14:nvContentPartPr>
              <p14:xfrm>
                <a:off x="10976986" y="5854839"/>
                <a:ext cx="66600" cy="143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BD6860C9-B8A0-5B49-BE10-6F7477CEBCCA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0967986" y="5846199"/>
                  <a:ext cx="842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0C93908-BEFF-B547-BBB0-4F7B31871D76}"/>
                    </a:ext>
                  </a:extLst>
                </p14:cNvPr>
                <p14:cNvContentPartPr/>
                <p14:nvPr/>
              </p14:nvContentPartPr>
              <p14:xfrm>
                <a:off x="10983466" y="6004599"/>
                <a:ext cx="52200" cy="306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0C93908-BEFF-B547-BBB0-4F7B31871D7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974466" y="5995599"/>
                  <a:ext cx="698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14DBA79E-0AB1-A444-84EF-D59530DD14DF}"/>
                    </a:ext>
                  </a:extLst>
                </p14:cNvPr>
                <p14:cNvContentPartPr/>
                <p14:nvPr/>
              </p14:nvContentPartPr>
              <p14:xfrm>
                <a:off x="11021986" y="6049959"/>
                <a:ext cx="72000" cy="1159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14DBA79E-0AB1-A444-84EF-D59530DD14D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1013346" y="6040959"/>
                  <a:ext cx="896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990F9C8-40C0-AF4C-9A52-6CFB223B08B0}"/>
                    </a:ext>
                  </a:extLst>
                </p14:cNvPr>
                <p14:cNvContentPartPr/>
                <p14:nvPr/>
              </p14:nvContentPartPr>
              <p14:xfrm>
                <a:off x="11126386" y="5939439"/>
                <a:ext cx="93240" cy="874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990F9C8-40C0-AF4C-9A52-6CFB223B08B0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1117386" y="5930799"/>
                  <a:ext cx="1108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B320D9E-A8AB-F34E-A92F-8C339FAEB416}"/>
                    </a:ext>
                  </a:extLst>
                </p14:cNvPr>
                <p14:cNvContentPartPr/>
                <p14:nvPr/>
              </p14:nvContentPartPr>
              <p14:xfrm>
                <a:off x="11157706" y="5976879"/>
                <a:ext cx="42120" cy="100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B320D9E-A8AB-F34E-A92F-8C339FAEB41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1148706" y="5967879"/>
                  <a:ext cx="597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DCCED89-0346-8A48-B14E-E6B29E4AC31F}"/>
                    </a:ext>
                  </a:extLst>
                </p14:cNvPr>
                <p14:cNvContentPartPr/>
                <p14:nvPr/>
              </p14:nvContentPartPr>
              <p14:xfrm>
                <a:off x="11260306" y="6025119"/>
                <a:ext cx="22320" cy="759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DCCED89-0346-8A48-B14E-E6B29E4AC31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1251306" y="6016479"/>
                  <a:ext cx="399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A78759A-7E9B-6E40-A5DA-45383C49ADE8}"/>
                    </a:ext>
                  </a:extLst>
                </p14:cNvPr>
                <p14:cNvContentPartPr/>
                <p14:nvPr/>
              </p14:nvContentPartPr>
              <p14:xfrm>
                <a:off x="11365786" y="5919279"/>
                <a:ext cx="18000" cy="954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A78759A-7E9B-6E40-A5DA-45383C49ADE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1357146" y="5910639"/>
                  <a:ext cx="356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22B84C4B-99FF-0846-9BAB-7495F536988A}"/>
                    </a:ext>
                  </a:extLst>
                </p14:cNvPr>
                <p14:cNvContentPartPr/>
                <p14:nvPr/>
              </p14:nvContentPartPr>
              <p14:xfrm>
                <a:off x="11337706" y="5978319"/>
                <a:ext cx="70560" cy="118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22B84C4B-99FF-0846-9BAB-7495F536988A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328706" y="5969319"/>
                  <a:ext cx="882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A1408D0A-56B5-E149-8C31-F9F67097F128}"/>
                    </a:ext>
                  </a:extLst>
                </p14:cNvPr>
                <p14:cNvContentPartPr/>
                <p14:nvPr/>
              </p14:nvContentPartPr>
              <p14:xfrm>
                <a:off x="11416186" y="5903799"/>
                <a:ext cx="83520" cy="1278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A1408D0A-56B5-E149-8C31-F9F67097F12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1407546" y="5895159"/>
                  <a:ext cx="1011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59F0758-EC7A-BF4D-963D-C48AF157382E}"/>
                    </a:ext>
                  </a:extLst>
                </p14:cNvPr>
                <p14:cNvContentPartPr/>
                <p14:nvPr/>
              </p14:nvContentPartPr>
              <p14:xfrm>
                <a:off x="11461906" y="6037719"/>
                <a:ext cx="86400" cy="936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59F0758-EC7A-BF4D-963D-C48AF157382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1453266" y="6029079"/>
                  <a:ext cx="1040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B83C3269-E693-C047-A6B6-516A75FA8AF1}"/>
                    </a:ext>
                  </a:extLst>
                </p14:cNvPr>
                <p14:cNvContentPartPr/>
                <p14:nvPr/>
              </p14:nvContentPartPr>
              <p14:xfrm>
                <a:off x="11380906" y="5820999"/>
                <a:ext cx="37080" cy="565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B83C3269-E693-C047-A6B6-516A75FA8AF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1371906" y="5811999"/>
                  <a:ext cx="54720" cy="7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07424CC4-46AF-7A43-91D7-BBEB77F15990}"/>
              </a:ext>
            </a:extLst>
          </p:cNvPr>
          <p:cNvGrpSpPr/>
          <p:nvPr/>
        </p:nvGrpSpPr>
        <p:grpSpPr>
          <a:xfrm>
            <a:off x="10524466" y="2893479"/>
            <a:ext cx="201960" cy="725760"/>
            <a:chOff x="10524466" y="2893479"/>
            <a:chExt cx="201960" cy="72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7038C21A-7939-7C4C-8575-41EA1691D92D}"/>
                    </a:ext>
                  </a:extLst>
                </p14:cNvPr>
                <p14:cNvContentPartPr/>
                <p14:nvPr/>
              </p14:nvContentPartPr>
              <p14:xfrm>
                <a:off x="10573066" y="2893479"/>
                <a:ext cx="27000" cy="6451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7038C21A-7939-7C4C-8575-41EA1691D92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564426" y="2884479"/>
                  <a:ext cx="44640" cy="66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7DDE7EDD-C19F-4445-AF5E-41F695E9873F}"/>
                    </a:ext>
                  </a:extLst>
                </p14:cNvPr>
                <p14:cNvContentPartPr/>
                <p14:nvPr/>
              </p14:nvContentPartPr>
              <p14:xfrm>
                <a:off x="10524466" y="3352479"/>
                <a:ext cx="201960" cy="2667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7DDE7EDD-C19F-4445-AF5E-41F695E9873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0515466" y="3343479"/>
                  <a:ext cx="219600" cy="28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BD06EE7D-F6E7-DF4A-848F-E0B0B35DB68D}"/>
                  </a:ext>
                </a:extLst>
              </p14:cNvPr>
              <p14:cNvContentPartPr/>
              <p14:nvPr/>
            </p14:nvContentPartPr>
            <p14:xfrm>
              <a:off x="10582066" y="4437879"/>
              <a:ext cx="69480" cy="53208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BD06EE7D-F6E7-DF4A-848F-E0B0B35DB68D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10573426" y="4429239"/>
                <a:ext cx="87120" cy="54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748FC795-C902-B640-A98F-643FD31BD179}"/>
                  </a:ext>
                </a:extLst>
              </p14:cNvPr>
              <p14:cNvContentPartPr/>
              <p14:nvPr/>
            </p14:nvContentPartPr>
            <p14:xfrm>
              <a:off x="10508986" y="4844319"/>
              <a:ext cx="321480" cy="22140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748FC795-C902-B640-A98F-643FD31BD179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10499986" y="4835679"/>
                <a:ext cx="339120" cy="23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3" name="Group 282">
            <a:extLst>
              <a:ext uri="{FF2B5EF4-FFF2-40B4-BE49-F238E27FC236}">
                <a16:creationId xmlns:a16="http://schemas.microsoft.com/office/drawing/2014/main" id="{A7A9BDF9-0863-D946-9DBE-EFC0C173AC33}"/>
              </a:ext>
            </a:extLst>
          </p:cNvPr>
          <p:cNvGrpSpPr/>
          <p:nvPr/>
        </p:nvGrpSpPr>
        <p:grpSpPr>
          <a:xfrm>
            <a:off x="10016866" y="4206399"/>
            <a:ext cx="101520" cy="269280"/>
            <a:chOff x="10016866" y="4206399"/>
            <a:chExt cx="101520" cy="26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F3D01EFC-D7E7-C649-A929-C87C2ADABB72}"/>
                    </a:ext>
                  </a:extLst>
                </p14:cNvPr>
                <p14:cNvContentPartPr/>
                <p14:nvPr/>
              </p14:nvContentPartPr>
              <p14:xfrm>
                <a:off x="10069066" y="4206399"/>
                <a:ext cx="35280" cy="2692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F3D01EFC-D7E7-C649-A929-C87C2ADABB7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0060066" y="4197759"/>
                  <a:ext cx="529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3B700162-B7F3-1241-BE68-DFA37E8957D4}"/>
                    </a:ext>
                  </a:extLst>
                </p14:cNvPr>
                <p14:cNvContentPartPr/>
                <p14:nvPr/>
              </p14:nvContentPartPr>
              <p14:xfrm>
                <a:off x="10016866" y="4327359"/>
                <a:ext cx="101520" cy="57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3B700162-B7F3-1241-BE68-DFA37E8957D4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0007866" y="4318719"/>
                  <a:ext cx="119160" cy="2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EFAA44C9-0BA7-8248-BD6D-A9A04D714A8B}"/>
              </a:ext>
            </a:extLst>
          </p:cNvPr>
          <p:cNvGrpSpPr/>
          <p:nvPr/>
        </p:nvGrpSpPr>
        <p:grpSpPr>
          <a:xfrm>
            <a:off x="10913626" y="4161759"/>
            <a:ext cx="162720" cy="268920"/>
            <a:chOff x="10913626" y="4161759"/>
            <a:chExt cx="16272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6D872C7E-0C95-CE40-97A8-978267EE59AE}"/>
                    </a:ext>
                  </a:extLst>
                </p14:cNvPr>
                <p14:cNvContentPartPr/>
                <p14:nvPr/>
              </p14:nvContentPartPr>
              <p14:xfrm>
                <a:off x="10965466" y="4191999"/>
                <a:ext cx="30240" cy="2386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6D872C7E-0C95-CE40-97A8-978267EE59AE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956466" y="4183359"/>
                  <a:ext cx="478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FD14908D-3ED0-914B-AF86-893C56337DCD}"/>
                    </a:ext>
                  </a:extLst>
                </p14:cNvPr>
                <p14:cNvContentPartPr/>
                <p14:nvPr/>
              </p14:nvContentPartPr>
              <p14:xfrm>
                <a:off x="10913626" y="4320159"/>
                <a:ext cx="90720" cy="115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FD14908D-3ED0-914B-AF86-893C56337DCD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904986" y="4311159"/>
                  <a:ext cx="1083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D6531934-1026-5B42-A8FF-315A12AE11A1}"/>
                    </a:ext>
                  </a:extLst>
                </p14:cNvPr>
                <p14:cNvContentPartPr/>
                <p14:nvPr/>
              </p14:nvContentPartPr>
              <p14:xfrm>
                <a:off x="11054386" y="4161759"/>
                <a:ext cx="21960" cy="975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D6531934-1026-5B42-A8FF-315A12AE11A1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1045386" y="4152759"/>
                  <a:ext cx="3960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55B02C42-07F1-4E43-9FE4-2777F6DB328C}"/>
              </a:ext>
            </a:extLst>
          </p:cNvPr>
          <p:cNvGrpSpPr/>
          <p:nvPr/>
        </p:nvGrpSpPr>
        <p:grpSpPr>
          <a:xfrm>
            <a:off x="11075986" y="3601959"/>
            <a:ext cx="212040" cy="188640"/>
            <a:chOff x="11075986" y="3601959"/>
            <a:chExt cx="212040" cy="18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BAADFCA3-2E2A-E047-9D82-7EE1AF689741}"/>
                    </a:ext>
                  </a:extLst>
                </p14:cNvPr>
                <p14:cNvContentPartPr/>
                <p14:nvPr/>
              </p14:nvContentPartPr>
              <p14:xfrm>
                <a:off x="11146546" y="3601959"/>
                <a:ext cx="141480" cy="1656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BAADFCA3-2E2A-E047-9D82-7EE1AF689741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1137546" y="3593319"/>
                  <a:ext cx="1591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7F39DC64-496A-3149-9C39-216BD2213DF2}"/>
                    </a:ext>
                  </a:extLst>
                </p14:cNvPr>
                <p14:cNvContentPartPr/>
                <p14:nvPr/>
              </p14:nvContentPartPr>
              <p14:xfrm>
                <a:off x="11075986" y="3713199"/>
                <a:ext cx="63720" cy="774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7F39DC64-496A-3149-9C39-216BD2213DF2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1066986" y="3704199"/>
                  <a:ext cx="813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3F039AE8-BA69-5A4A-9A91-46B336A16FF9}"/>
                    </a:ext>
                  </a:extLst>
                </p14:cNvPr>
                <p14:cNvContentPartPr/>
                <p14:nvPr/>
              </p14:nvContentPartPr>
              <p14:xfrm>
                <a:off x="11127466" y="3776559"/>
                <a:ext cx="102240" cy="136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3F039AE8-BA69-5A4A-9A91-46B336A16FF9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1118466" y="3767919"/>
                  <a:ext cx="11988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CBDF5EE2-19F8-D640-BDBD-E31586183248}"/>
              </a:ext>
            </a:extLst>
          </p:cNvPr>
          <p:cNvGrpSpPr/>
          <p:nvPr/>
        </p:nvGrpSpPr>
        <p:grpSpPr>
          <a:xfrm>
            <a:off x="11185426" y="3273999"/>
            <a:ext cx="379080" cy="221760"/>
            <a:chOff x="11185426" y="3273999"/>
            <a:chExt cx="379080" cy="22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1641466E-84F2-C844-8A39-71FA1AAED5D8}"/>
                    </a:ext>
                  </a:extLst>
                </p14:cNvPr>
                <p14:cNvContentPartPr/>
                <p14:nvPr/>
              </p14:nvContentPartPr>
              <p14:xfrm>
                <a:off x="11185426" y="3360039"/>
                <a:ext cx="153360" cy="882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1641466E-84F2-C844-8A39-71FA1AAED5D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1176426" y="3351399"/>
                  <a:ext cx="171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6EB0B6D4-4CDF-3741-B60A-A720EB9482CF}"/>
                    </a:ext>
                  </a:extLst>
                </p14:cNvPr>
                <p14:cNvContentPartPr/>
                <p14:nvPr/>
              </p14:nvContentPartPr>
              <p14:xfrm>
                <a:off x="11379466" y="3351759"/>
                <a:ext cx="54720" cy="979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6EB0B6D4-4CDF-3741-B60A-A720EB9482CF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1370466" y="3342759"/>
                  <a:ext cx="723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7E1FC0BF-7496-8D48-AF29-C3CF5B06921A}"/>
                    </a:ext>
                  </a:extLst>
                </p14:cNvPr>
                <p14:cNvContentPartPr/>
                <p14:nvPr/>
              </p14:nvContentPartPr>
              <p14:xfrm>
                <a:off x="11432746" y="3273999"/>
                <a:ext cx="77760" cy="1234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7E1FC0BF-7496-8D48-AF29-C3CF5B06921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1423746" y="3264999"/>
                  <a:ext cx="954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F30891FE-5608-0F42-A5C4-F964E2D8B199}"/>
                    </a:ext>
                  </a:extLst>
                </p14:cNvPr>
                <p14:cNvContentPartPr/>
                <p14:nvPr/>
              </p14:nvContentPartPr>
              <p14:xfrm>
                <a:off x="11532106" y="3476319"/>
                <a:ext cx="32400" cy="194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F30891FE-5608-0F42-A5C4-F964E2D8B199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1523106" y="3467679"/>
                  <a:ext cx="5004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A47E17D4-E735-8A48-8784-D825702EE1DF}"/>
              </a:ext>
            </a:extLst>
          </p:cNvPr>
          <p:cNvGrpSpPr/>
          <p:nvPr/>
        </p:nvGrpSpPr>
        <p:grpSpPr>
          <a:xfrm>
            <a:off x="7848226" y="6263799"/>
            <a:ext cx="711720" cy="362880"/>
            <a:chOff x="7848226" y="6263799"/>
            <a:chExt cx="711720" cy="36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F3CC4F1D-FBD2-9845-B35E-D6C4D677BECB}"/>
                    </a:ext>
                  </a:extLst>
                </p14:cNvPr>
                <p14:cNvContentPartPr/>
                <p14:nvPr/>
              </p14:nvContentPartPr>
              <p14:xfrm>
                <a:off x="7861186" y="6273879"/>
                <a:ext cx="219960" cy="2203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F3CC4F1D-FBD2-9845-B35E-D6C4D677BECB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852186" y="6264879"/>
                  <a:ext cx="2376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D1250EEC-BDF7-1C43-9B13-64785220A762}"/>
                    </a:ext>
                  </a:extLst>
                </p14:cNvPr>
                <p14:cNvContentPartPr/>
                <p14:nvPr/>
              </p14:nvContentPartPr>
              <p14:xfrm>
                <a:off x="7848226" y="6263799"/>
                <a:ext cx="145080" cy="1047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D1250EEC-BDF7-1C43-9B13-64785220A762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839226" y="6255159"/>
                  <a:ext cx="1627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23DAC16A-0BA9-774F-9AA8-FF7923E5A773}"/>
                    </a:ext>
                  </a:extLst>
                </p14:cNvPr>
                <p14:cNvContentPartPr/>
                <p14:nvPr/>
              </p14:nvContentPartPr>
              <p14:xfrm>
                <a:off x="8192026" y="6478359"/>
                <a:ext cx="204120" cy="1461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23DAC16A-0BA9-774F-9AA8-FF7923E5A773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183026" y="6469719"/>
                  <a:ext cx="2217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9BBDA9B0-F045-CC4A-906A-8DEDF75091DB}"/>
                    </a:ext>
                  </a:extLst>
                </p14:cNvPr>
                <p14:cNvContentPartPr/>
                <p14:nvPr/>
              </p14:nvContentPartPr>
              <p14:xfrm>
                <a:off x="8432146" y="6530199"/>
                <a:ext cx="127800" cy="964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9BBDA9B0-F045-CC4A-906A-8DEDF75091DB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423506" y="6521559"/>
                  <a:ext cx="145440" cy="114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3376F98A-BD87-B64E-8216-6429F8213FD9}"/>
              </a:ext>
            </a:extLst>
          </p:cNvPr>
          <p:cNvSpPr txBox="1"/>
          <p:nvPr/>
        </p:nvSpPr>
        <p:spPr>
          <a:xfrm>
            <a:off x="10726426" y="3604931"/>
            <a:ext cx="104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i.e</a:t>
            </a:r>
            <a:r>
              <a:rPr lang="en-US" sz="900" dirty="0"/>
              <a:t> </a:t>
            </a:r>
            <a:r>
              <a:rPr lang="en-US" sz="900" dirty="0" err="1"/>
              <a:t>Approx</a:t>
            </a:r>
            <a:r>
              <a:rPr lang="en-US" sz="900" dirty="0"/>
              <a:t> score compression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93753CD6-826D-3B40-9F86-6A7919ACC933}"/>
              </a:ext>
            </a:extLst>
          </p:cNvPr>
          <p:cNvSpPr txBox="1"/>
          <p:nvPr/>
        </p:nvSpPr>
        <p:spPr>
          <a:xfrm>
            <a:off x="267158" y="6156252"/>
            <a:ext cx="114208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i.e. sequential or Bayesian optimization</a:t>
            </a:r>
          </a:p>
        </p:txBody>
      </p: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E382DB01-4923-404F-8998-5C3F450C56A3}"/>
              </a:ext>
            </a:extLst>
          </p:cNvPr>
          <p:cNvGrpSpPr/>
          <p:nvPr/>
        </p:nvGrpSpPr>
        <p:grpSpPr>
          <a:xfrm rot="19458860">
            <a:off x="5877456" y="6174219"/>
            <a:ext cx="603720" cy="168480"/>
            <a:chOff x="5698666" y="5711559"/>
            <a:chExt cx="603720" cy="16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C2716E5E-E0EE-D14A-8319-FC71D29B45B3}"/>
                    </a:ext>
                  </a:extLst>
                </p14:cNvPr>
                <p14:cNvContentPartPr/>
                <p14:nvPr/>
              </p14:nvContentPartPr>
              <p14:xfrm>
                <a:off x="5700826" y="5778879"/>
                <a:ext cx="601560" cy="266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C2716E5E-E0EE-D14A-8319-FC71D29B45B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691826" y="5770239"/>
                  <a:ext cx="6192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D71F3CF9-CD2E-AE4A-8C8C-A3FAB88712E9}"/>
                    </a:ext>
                  </a:extLst>
                </p14:cNvPr>
                <p14:cNvContentPartPr/>
                <p14:nvPr/>
              </p14:nvContentPartPr>
              <p14:xfrm>
                <a:off x="5713066" y="5711559"/>
                <a:ext cx="51480" cy="925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D71F3CF9-CD2E-AE4A-8C8C-A3FAB88712E9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704426" y="5702559"/>
                  <a:ext cx="691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B6D6087F-2C0F-3B4F-B35D-DD6551B6D84C}"/>
                    </a:ext>
                  </a:extLst>
                </p14:cNvPr>
                <p14:cNvContentPartPr/>
                <p14:nvPr/>
              </p14:nvContentPartPr>
              <p14:xfrm>
                <a:off x="5698666" y="5806239"/>
                <a:ext cx="75240" cy="738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B6D6087F-2C0F-3B4F-B35D-DD6551B6D84C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690026" y="5797239"/>
                  <a:ext cx="92880" cy="9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53604532-6750-6649-A245-057AF28C4ACD}"/>
              </a:ext>
            </a:extLst>
          </p:cNvPr>
          <p:cNvGrpSpPr/>
          <p:nvPr/>
        </p:nvGrpSpPr>
        <p:grpSpPr>
          <a:xfrm>
            <a:off x="1215226" y="1751559"/>
            <a:ext cx="933480" cy="240840"/>
            <a:chOff x="1215226" y="1751559"/>
            <a:chExt cx="933480" cy="24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9EA3CB6A-A46C-2247-A96F-12A17B0AEEB7}"/>
                    </a:ext>
                  </a:extLst>
                </p14:cNvPr>
                <p14:cNvContentPartPr/>
                <p14:nvPr/>
              </p14:nvContentPartPr>
              <p14:xfrm>
                <a:off x="1215226" y="1784319"/>
                <a:ext cx="5760" cy="5796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9EA3CB6A-A46C-2247-A96F-12A17B0AEEB7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206586" y="1775679"/>
                  <a:ext cx="234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0D3814BE-5584-C04D-9571-5CAE640F9230}"/>
                    </a:ext>
                  </a:extLst>
                </p14:cNvPr>
                <p14:cNvContentPartPr/>
                <p14:nvPr/>
              </p14:nvContentPartPr>
              <p14:xfrm>
                <a:off x="1248706" y="1791519"/>
                <a:ext cx="5760" cy="6444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0D3814BE-5584-C04D-9571-5CAE640F923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240066" y="1782879"/>
                  <a:ext cx="234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9C017251-0D2A-C74B-A076-EDF3F2948694}"/>
                    </a:ext>
                  </a:extLst>
                </p14:cNvPr>
                <p14:cNvContentPartPr/>
                <p14:nvPr/>
              </p14:nvContentPartPr>
              <p14:xfrm>
                <a:off x="1313146" y="1798719"/>
                <a:ext cx="118440" cy="19368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9C017251-0D2A-C74B-A076-EDF3F2948694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304506" y="1789719"/>
                  <a:ext cx="1360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E05E8D21-0E57-0C45-8072-42BF1C7896FB}"/>
                    </a:ext>
                  </a:extLst>
                </p14:cNvPr>
                <p14:cNvContentPartPr/>
                <p14:nvPr/>
              </p14:nvContentPartPr>
              <p14:xfrm>
                <a:off x="1447066" y="1778559"/>
                <a:ext cx="18720" cy="7704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E05E8D21-0E57-0C45-8072-42BF1C7896FB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438426" y="1769559"/>
                  <a:ext cx="363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77A9BF0E-6EB5-DE47-8604-682797352479}"/>
                    </a:ext>
                  </a:extLst>
                </p14:cNvPr>
                <p14:cNvContentPartPr/>
                <p14:nvPr/>
              </p14:nvContentPartPr>
              <p14:xfrm>
                <a:off x="1439866" y="1796919"/>
                <a:ext cx="26280" cy="4608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77A9BF0E-6EB5-DE47-8604-682797352479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430866" y="1787919"/>
                  <a:ext cx="439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B7ADC4AA-424C-B441-87F5-B142A8A93968}"/>
                    </a:ext>
                  </a:extLst>
                </p14:cNvPr>
                <p14:cNvContentPartPr/>
                <p14:nvPr/>
              </p14:nvContentPartPr>
              <p14:xfrm>
                <a:off x="1515826" y="1904919"/>
                <a:ext cx="47520" cy="309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B7ADC4AA-424C-B441-87F5-B142A8A93968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506826" y="1895919"/>
                  <a:ext cx="651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DFAFACED-DCD8-D04D-AE63-83944722BFFF}"/>
                    </a:ext>
                  </a:extLst>
                </p14:cNvPr>
                <p14:cNvContentPartPr/>
                <p14:nvPr/>
              </p14:nvContentPartPr>
              <p14:xfrm>
                <a:off x="1494946" y="1914639"/>
                <a:ext cx="84600" cy="759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DFAFACED-DCD8-D04D-AE63-83944722BFFF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486306" y="1905639"/>
                  <a:ext cx="1022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9B8D5364-E576-3E4B-A29F-3661BB23DE1F}"/>
                    </a:ext>
                  </a:extLst>
                </p14:cNvPr>
                <p14:cNvContentPartPr/>
                <p14:nvPr/>
              </p14:nvContentPartPr>
              <p14:xfrm>
                <a:off x="1614466" y="1824279"/>
                <a:ext cx="20520" cy="15300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9B8D5364-E576-3E4B-A29F-3661BB23DE1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605826" y="1815279"/>
                  <a:ext cx="381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EF1D75C1-F452-AC4D-95C6-DBB67F96D656}"/>
                    </a:ext>
                  </a:extLst>
                </p14:cNvPr>
                <p14:cNvContentPartPr/>
                <p14:nvPr/>
              </p14:nvContentPartPr>
              <p14:xfrm>
                <a:off x="1679626" y="1892679"/>
                <a:ext cx="77040" cy="759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EF1D75C1-F452-AC4D-95C6-DBB67F96D656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670626" y="1884039"/>
                  <a:ext cx="946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C1FAF92A-21F4-BA49-9628-6D0F9279CB24}"/>
                    </a:ext>
                  </a:extLst>
                </p14:cNvPr>
                <p14:cNvContentPartPr/>
                <p14:nvPr/>
              </p14:nvContentPartPr>
              <p14:xfrm>
                <a:off x="1809226" y="1871079"/>
                <a:ext cx="127440" cy="799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C1FAF92A-21F4-BA49-9628-6D0F9279CB24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800226" y="1862439"/>
                  <a:ext cx="1450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F687346C-98CA-C240-8B1F-A5F5AD15DC1E}"/>
                    </a:ext>
                  </a:extLst>
                </p14:cNvPr>
                <p14:cNvContentPartPr/>
                <p14:nvPr/>
              </p14:nvContentPartPr>
              <p14:xfrm>
                <a:off x="2001826" y="1881519"/>
                <a:ext cx="61560" cy="756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F687346C-98CA-C240-8B1F-A5F5AD15DC1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993186" y="1872879"/>
                  <a:ext cx="792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0463594C-1E07-6442-AA88-822ED01D8F11}"/>
                    </a:ext>
                  </a:extLst>
                </p14:cNvPr>
                <p14:cNvContentPartPr/>
                <p14:nvPr/>
              </p14:nvContentPartPr>
              <p14:xfrm>
                <a:off x="2082106" y="1753359"/>
                <a:ext cx="18720" cy="4860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0463594C-1E07-6442-AA88-822ED01D8F1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073106" y="1744719"/>
                  <a:ext cx="363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9F70D2A5-699A-3443-B10D-1A325B034FCC}"/>
                    </a:ext>
                  </a:extLst>
                </p14:cNvPr>
                <p14:cNvContentPartPr/>
                <p14:nvPr/>
              </p14:nvContentPartPr>
              <p14:xfrm>
                <a:off x="2125666" y="1751559"/>
                <a:ext cx="23040" cy="615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9F70D2A5-699A-3443-B10D-1A325B034FCC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116666" y="1742559"/>
                  <a:ext cx="4068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2695604D-2A69-A848-B6CF-98DC9415603E}"/>
              </a:ext>
            </a:extLst>
          </p:cNvPr>
          <p:cNvGrpSpPr/>
          <p:nvPr/>
        </p:nvGrpSpPr>
        <p:grpSpPr>
          <a:xfrm>
            <a:off x="5012907" y="5719669"/>
            <a:ext cx="749160" cy="400680"/>
            <a:chOff x="4520386" y="6058959"/>
            <a:chExt cx="749160" cy="40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806611FE-30F1-DE4F-B5D7-DE508BAC3826}"/>
                    </a:ext>
                  </a:extLst>
                </p14:cNvPr>
                <p14:cNvContentPartPr/>
                <p14:nvPr/>
              </p14:nvContentPartPr>
              <p14:xfrm>
                <a:off x="4523266" y="6179919"/>
                <a:ext cx="19800" cy="27972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806611FE-30F1-DE4F-B5D7-DE508BAC3826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514626" y="6170919"/>
                  <a:ext cx="374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354F71E8-2959-C841-98CE-1F0C8C3E672F}"/>
                    </a:ext>
                  </a:extLst>
                </p14:cNvPr>
                <p14:cNvContentPartPr/>
                <p14:nvPr/>
              </p14:nvContentPartPr>
              <p14:xfrm>
                <a:off x="4520386" y="6146799"/>
                <a:ext cx="97560" cy="993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354F71E8-2959-C841-98CE-1F0C8C3E672F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511386" y="6137799"/>
                  <a:ext cx="1152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1A529DC1-6FBD-C64E-813C-474BC46FDB58}"/>
                    </a:ext>
                  </a:extLst>
                </p14:cNvPr>
                <p14:cNvContentPartPr/>
                <p14:nvPr/>
              </p14:nvContentPartPr>
              <p14:xfrm>
                <a:off x="4648906" y="6058959"/>
                <a:ext cx="52920" cy="2487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1A529DC1-6FBD-C64E-813C-474BC46FDB58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639906" y="6050319"/>
                  <a:ext cx="705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4CE070E2-E2E0-C844-87A0-A3E4304A4AF5}"/>
                    </a:ext>
                  </a:extLst>
                </p14:cNvPr>
                <p14:cNvContentPartPr/>
                <p14:nvPr/>
              </p14:nvContentPartPr>
              <p14:xfrm>
                <a:off x="4793986" y="6076959"/>
                <a:ext cx="64080" cy="19800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4CE070E2-E2E0-C844-87A0-A3E4304A4AF5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784986" y="6068319"/>
                  <a:ext cx="817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9D6579AE-A443-DC49-B6D3-1B58B47785C0}"/>
                    </a:ext>
                  </a:extLst>
                </p14:cNvPr>
                <p14:cNvContentPartPr/>
                <p14:nvPr/>
              </p14:nvContentPartPr>
              <p14:xfrm>
                <a:off x="4777786" y="6171639"/>
                <a:ext cx="64800" cy="2772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9D6579AE-A443-DC49-B6D3-1B58B47785C0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769146" y="6162999"/>
                  <a:ext cx="824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200060B5-B7AC-A842-A391-D143346E9B71}"/>
                    </a:ext>
                  </a:extLst>
                </p14:cNvPr>
                <p14:cNvContentPartPr/>
                <p14:nvPr/>
              </p14:nvContentPartPr>
              <p14:xfrm>
                <a:off x="4923586" y="6069399"/>
                <a:ext cx="33840" cy="18432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200060B5-B7AC-A842-A391-D143346E9B71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914586" y="6060399"/>
                  <a:ext cx="514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E4D3BE71-E5CF-D448-B515-6D18322074F4}"/>
                    </a:ext>
                  </a:extLst>
                </p14:cNvPr>
                <p14:cNvContentPartPr/>
                <p14:nvPr/>
              </p14:nvContentPartPr>
              <p14:xfrm>
                <a:off x="5046346" y="6089919"/>
                <a:ext cx="137160" cy="13032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E4D3BE71-E5CF-D448-B515-6D18322074F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037346" y="6080919"/>
                  <a:ext cx="1548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810EAED1-1D22-FD42-95B6-E48F108D7904}"/>
                    </a:ext>
                  </a:extLst>
                </p14:cNvPr>
                <p14:cNvContentPartPr/>
                <p14:nvPr/>
              </p14:nvContentPartPr>
              <p14:xfrm>
                <a:off x="5081266" y="6145719"/>
                <a:ext cx="72360" cy="468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810EAED1-1D22-FD42-95B6-E48F108D7904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072626" y="6137079"/>
                  <a:ext cx="900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FA8780A5-5DE2-644E-84EA-AAD96D22D594}"/>
                    </a:ext>
                  </a:extLst>
                </p14:cNvPr>
                <p14:cNvContentPartPr/>
                <p14:nvPr/>
              </p14:nvContentPartPr>
              <p14:xfrm>
                <a:off x="5174506" y="6090279"/>
                <a:ext cx="95040" cy="1702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FA8780A5-5DE2-644E-84EA-AAD96D22D594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165506" y="6081279"/>
                  <a:ext cx="112680" cy="18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A2621729-4E73-4B4F-A401-B673662DE04C}"/>
              </a:ext>
            </a:extLst>
          </p:cNvPr>
          <p:cNvGrpSpPr/>
          <p:nvPr/>
        </p:nvGrpSpPr>
        <p:grpSpPr>
          <a:xfrm>
            <a:off x="3453924" y="6151939"/>
            <a:ext cx="413741" cy="411929"/>
            <a:chOff x="3303226" y="5796159"/>
            <a:chExt cx="342360" cy="18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368916F0-AF6E-B342-A051-E12D861B5DDB}"/>
                    </a:ext>
                  </a:extLst>
                </p14:cNvPr>
                <p14:cNvContentPartPr/>
                <p14:nvPr/>
              </p14:nvContentPartPr>
              <p14:xfrm>
                <a:off x="3312226" y="5853039"/>
                <a:ext cx="333360" cy="3888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368916F0-AF6E-B342-A051-E12D861B5DDB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304778" y="5849006"/>
                  <a:ext cx="347958" cy="467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28362B3A-A4E6-6C47-81F3-EBA73C7C9313}"/>
                    </a:ext>
                  </a:extLst>
                </p14:cNvPr>
                <p14:cNvContentPartPr/>
                <p14:nvPr/>
              </p14:nvContentPartPr>
              <p14:xfrm>
                <a:off x="3303226" y="5796159"/>
                <a:ext cx="46080" cy="12564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28362B3A-A4E6-6C47-81F3-EBA73C7C9313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295745" y="5792127"/>
                  <a:ext cx="60742" cy="1335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65D97DC9-A2C5-C443-8E10-822A080D8D81}"/>
                    </a:ext>
                  </a:extLst>
                </p14:cNvPr>
                <p14:cNvContentPartPr/>
                <p14:nvPr/>
              </p14:nvContentPartPr>
              <p14:xfrm>
                <a:off x="3307906" y="5919999"/>
                <a:ext cx="107640" cy="6048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65D97DC9-A2C5-C443-8E10-822A080D8D81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300452" y="5916118"/>
                  <a:ext cx="122250" cy="6840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B8863ABA-687C-8E4D-982B-D19ACD591D2A}"/>
              </a:ext>
            </a:extLst>
          </p:cNvPr>
          <p:cNvGrpSpPr/>
          <p:nvPr/>
        </p:nvGrpSpPr>
        <p:grpSpPr>
          <a:xfrm>
            <a:off x="4039227" y="6544742"/>
            <a:ext cx="613800" cy="331560"/>
            <a:chOff x="1724986" y="6537399"/>
            <a:chExt cx="61380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5D09E23B-962A-294B-BC13-1526B3192577}"/>
                    </a:ext>
                  </a:extLst>
                </p14:cNvPr>
                <p14:cNvContentPartPr/>
                <p14:nvPr/>
              </p14:nvContentPartPr>
              <p14:xfrm>
                <a:off x="1730746" y="6642519"/>
                <a:ext cx="11880" cy="2264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5D09E23B-962A-294B-BC13-1526B3192577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721746" y="6633879"/>
                  <a:ext cx="295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80FE42D2-7E66-E04A-B021-76C76DCB2331}"/>
                    </a:ext>
                  </a:extLst>
                </p14:cNvPr>
                <p14:cNvContentPartPr/>
                <p14:nvPr/>
              </p14:nvContentPartPr>
              <p14:xfrm>
                <a:off x="1724986" y="6626679"/>
                <a:ext cx="96840" cy="7344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80FE42D2-7E66-E04A-B021-76C76DCB2331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715986" y="6618039"/>
                  <a:ext cx="1144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7F39618C-C1D2-A240-922D-88F37046D419}"/>
                    </a:ext>
                  </a:extLst>
                </p14:cNvPr>
                <p14:cNvContentPartPr/>
                <p14:nvPr/>
              </p14:nvContentPartPr>
              <p14:xfrm>
                <a:off x="1863226" y="6537399"/>
                <a:ext cx="32760" cy="15984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7F39618C-C1D2-A240-922D-88F37046D419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854226" y="6528759"/>
                  <a:ext cx="504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2F38E0F7-B506-9B45-984C-0CCCC2F721A5}"/>
                    </a:ext>
                  </a:extLst>
                </p14:cNvPr>
                <p14:cNvContentPartPr/>
                <p14:nvPr/>
              </p14:nvContentPartPr>
              <p14:xfrm>
                <a:off x="1928746" y="6585639"/>
                <a:ext cx="109080" cy="13248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2F38E0F7-B506-9B45-984C-0CCCC2F721A5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920106" y="6576999"/>
                  <a:ext cx="1267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792CF9AA-BEA7-7043-9782-8D9AEC82B0D7}"/>
                    </a:ext>
                  </a:extLst>
                </p14:cNvPr>
                <p14:cNvContentPartPr/>
                <p14:nvPr/>
              </p14:nvContentPartPr>
              <p14:xfrm>
                <a:off x="1970866" y="6649359"/>
                <a:ext cx="37080" cy="252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792CF9AA-BEA7-7043-9782-8D9AEC82B0D7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962226" y="6640359"/>
                  <a:ext cx="547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5257E0C9-86E2-FB40-A7DA-2A428526850A}"/>
                    </a:ext>
                  </a:extLst>
                </p14:cNvPr>
                <p14:cNvContentPartPr/>
                <p14:nvPr/>
              </p14:nvContentPartPr>
              <p14:xfrm>
                <a:off x="2092186" y="6567279"/>
                <a:ext cx="10440" cy="18936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5257E0C9-86E2-FB40-A7DA-2A428526850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2083546" y="6558279"/>
                  <a:ext cx="280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4673D644-2F2F-B948-9B47-370971ABCBD7}"/>
                    </a:ext>
                  </a:extLst>
                </p14:cNvPr>
                <p14:cNvContentPartPr/>
                <p14:nvPr/>
              </p14:nvContentPartPr>
              <p14:xfrm>
                <a:off x="2182906" y="6579519"/>
                <a:ext cx="16920" cy="12960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4673D644-2F2F-B948-9B47-370971ABCBD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173906" y="6570879"/>
                  <a:ext cx="345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3E637A9A-BAD1-8A4B-A62D-BCFCE730A185}"/>
                    </a:ext>
                  </a:extLst>
                </p14:cNvPr>
                <p14:cNvContentPartPr/>
                <p14:nvPr/>
              </p14:nvContentPartPr>
              <p14:xfrm>
                <a:off x="2156266" y="6639999"/>
                <a:ext cx="88920" cy="1008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3E637A9A-BAD1-8A4B-A62D-BCFCE730A185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147626" y="6631359"/>
                  <a:ext cx="1065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ED95CE33-C674-AB42-9F28-F9DFC54C59BB}"/>
                    </a:ext>
                  </a:extLst>
                </p14:cNvPr>
                <p14:cNvContentPartPr/>
                <p14:nvPr/>
              </p14:nvContentPartPr>
              <p14:xfrm>
                <a:off x="2288746" y="6589239"/>
                <a:ext cx="50040" cy="17640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ED95CE33-C674-AB42-9F28-F9DFC54C59BB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280106" y="6580599"/>
                  <a:ext cx="67680" cy="194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76" name="TextBox 375">
            <a:extLst>
              <a:ext uri="{FF2B5EF4-FFF2-40B4-BE49-F238E27FC236}">
                <a16:creationId xmlns:a16="http://schemas.microsoft.com/office/drawing/2014/main" id="{61CA53AB-08E1-A848-AA45-73FED026B6B8}"/>
              </a:ext>
            </a:extLst>
          </p:cNvPr>
          <p:cNvSpPr txBox="1"/>
          <p:nvPr/>
        </p:nvSpPr>
        <p:spPr>
          <a:xfrm>
            <a:off x="6908841" y="6360076"/>
            <a:ext cx="114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i.e. Mixture Density Networks </a:t>
            </a:r>
          </a:p>
        </p:txBody>
      </p:sp>
      <p:sp>
        <p:nvSpPr>
          <p:cNvPr id="377" name="Rounded Rectangle 376">
            <a:extLst>
              <a:ext uri="{FF2B5EF4-FFF2-40B4-BE49-F238E27FC236}">
                <a16:creationId xmlns:a16="http://schemas.microsoft.com/office/drawing/2014/main" id="{6E24116E-99FD-9443-91BC-5AC044EB3FC1}"/>
              </a:ext>
            </a:extLst>
          </p:cNvPr>
          <p:cNvSpPr/>
          <p:nvPr/>
        </p:nvSpPr>
        <p:spPr>
          <a:xfrm>
            <a:off x="1427280" y="5724607"/>
            <a:ext cx="1992086" cy="108746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Adaptive Acquisition of simulations (active learning)</a:t>
            </a:r>
          </a:p>
        </p:txBody>
      </p: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665C8C44-75B0-EF47-A9A7-DB91526D371E}"/>
              </a:ext>
            </a:extLst>
          </p:cNvPr>
          <p:cNvGrpSpPr/>
          <p:nvPr/>
        </p:nvGrpSpPr>
        <p:grpSpPr>
          <a:xfrm>
            <a:off x="826786" y="5850519"/>
            <a:ext cx="627120" cy="214200"/>
            <a:chOff x="826786" y="5850519"/>
            <a:chExt cx="627120" cy="21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A6F58D09-1800-7940-B4DF-5F3CE430172C}"/>
                    </a:ext>
                  </a:extLst>
                </p14:cNvPr>
                <p14:cNvContentPartPr/>
                <p14:nvPr/>
              </p14:nvContentPartPr>
              <p14:xfrm>
                <a:off x="1233946" y="5958519"/>
                <a:ext cx="173520" cy="5076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A6F58D09-1800-7940-B4DF-5F3CE430172C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225306" y="5949519"/>
                  <a:ext cx="1911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5FAA4001-97FC-574D-8A10-E6CE43946A76}"/>
                    </a:ext>
                  </a:extLst>
                </p14:cNvPr>
                <p14:cNvContentPartPr/>
                <p14:nvPr/>
              </p14:nvContentPartPr>
              <p14:xfrm>
                <a:off x="1395946" y="5951679"/>
                <a:ext cx="57960" cy="11304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5FAA4001-97FC-574D-8A10-E6CE43946A76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387306" y="5943039"/>
                  <a:ext cx="756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95BA2DB3-F36E-CC42-AF02-16076587C888}"/>
                    </a:ext>
                  </a:extLst>
                </p14:cNvPr>
                <p14:cNvContentPartPr/>
                <p14:nvPr/>
              </p14:nvContentPartPr>
              <p14:xfrm>
                <a:off x="826786" y="5850519"/>
                <a:ext cx="200880" cy="13500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95BA2DB3-F36E-CC42-AF02-16076587C888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818146" y="5841879"/>
                  <a:ext cx="2185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EB69E1EB-923F-F649-894E-57E659966501}"/>
                    </a:ext>
                  </a:extLst>
                </p14:cNvPr>
                <p14:cNvContentPartPr/>
                <p14:nvPr/>
              </p14:nvContentPartPr>
              <p14:xfrm>
                <a:off x="1077346" y="5878959"/>
                <a:ext cx="94680" cy="13068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EB69E1EB-923F-F649-894E-57E65996650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068346" y="5870319"/>
                  <a:ext cx="112320" cy="14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E6E2185B-80A1-F245-989B-844EBC5464A8}"/>
              </a:ext>
            </a:extLst>
          </p:cNvPr>
          <p:cNvGrpSpPr/>
          <p:nvPr/>
        </p:nvGrpSpPr>
        <p:grpSpPr>
          <a:xfrm>
            <a:off x="1870066" y="5190999"/>
            <a:ext cx="199440" cy="495000"/>
            <a:chOff x="1870066" y="5190999"/>
            <a:chExt cx="199440" cy="49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DAA97DBA-4225-D84C-812F-3237C2874FB9}"/>
                    </a:ext>
                  </a:extLst>
                </p14:cNvPr>
                <p14:cNvContentPartPr/>
                <p14:nvPr/>
              </p14:nvContentPartPr>
              <p14:xfrm>
                <a:off x="1942426" y="5266599"/>
                <a:ext cx="111600" cy="41940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DAA97DBA-4225-D84C-812F-3237C2874FB9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933426" y="5257959"/>
                  <a:ext cx="12924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62DDDF4E-988D-F945-8FDD-1BEC8CB85CB6}"/>
                    </a:ext>
                  </a:extLst>
                </p14:cNvPr>
                <p14:cNvContentPartPr/>
                <p14:nvPr/>
              </p14:nvContentPartPr>
              <p14:xfrm>
                <a:off x="1870066" y="5190999"/>
                <a:ext cx="199440" cy="9612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62DDDF4E-988D-F945-8FDD-1BEC8CB85CB6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861066" y="5182359"/>
                  <a:ext cx="21708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26E6BA64-3394-E44B-9CFC-F495E6638D44}"/>
              </a:ext>
            </a:extLst>
          </p:cNvPr>
          <p:cNvGrpSpPr/>
          <p:nvPr/>
        </p:nvGrpSpPr>
        <p:grpSpPr>
          <a:xfrm>
            <a:off x="1096066" y="2909319"/>
            <a:ext cx="145800" cy="1002600"/>
            <a:chOff x="1096066" y="2909319"/>
            <a:chExt cx="145800" cy="100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A8E5C430-A3B2-714B-A3BA-A9D834EE079E}"/>
                    </a:ext>
                  </a:extLst>
                </p14:cNvPr>
                <p14:cNvContentPartPr/>
                <p14:nvPr/>
              </p14:nvContentPartPr>
              <p14:xfrm>
                <a:off x="1159786" y="2937039"/>
                <a:ext cx="82080" cy="97488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A8E5C430-A3B2-714B-A3BA-A9D834EE079E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151146" y="2928039"/>
                  <a:ext cx="99720" cy="9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3AC74C98-7480-6F48-8C2D-A7F188B7A46B}"/>
                    </a:ext>
                  </a:extLst>
                </p14:cNvPr>
                <p14:cNvContentPartPr/>
                <p14:nvPr/>
              </p14:nvContentPartPr>
              <p14:xfrm>
                <a:off x="1096066" y="2909319"/>
                <a:ext cx="142560" cy="12996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3AC74C98-7480-6F48-8C2D-A7F188B7A46B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087426" y="2900319"/>
                  <a:ext cx="16020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910036AD-B529-8848-A2BB-3A7A54873F9B}"/>
              </a:ext>
            </a:extLst>
          </p:cNvPr>
          <p:cNvGrpSpPr/>
          <p:nvPr/>
        </p:nvGrpSpPr>
        <p:grpSpPr>
          <a:xfrm>
            <a:off x="302626" y="3515199"/>
            <a:ext cx="1013400" cy="727920"/>
            <a:chOff x="302626" y="3515199"/>
            <a:chExt cx="1013400" cy="72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A9C4EA7F-8EF9-B244-829B-C175789019FA}"/>
                    </a:ext>
                  </a:extLst>
                </p14:cNvPr>
                <p14:cNvContentPartPr/>
                <p14:nvPr/>
              </p14:nvContentPartPr>
              <p14:xfrm>
                <a:off x="1169866" y="3856839"/>
                <a:ext cx="146160" cy="10764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A9C4EA7F-8EF9-B244-829B-C175789019FA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161226" y="3848199"/>
                  <a:ext cx="1638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07AC20ED-ACA7-5842-A3F4-EB2542ACDFAC}"/>
                    </a:ext>
                  </a:extLst>
                </p14:cNvPr>
                <p14:cNvContentPartPr/>
                <p14:nvPr/>
              </p14:nvContentPartPr>
              <p14:xfrm>
                <a:off x="363826" y="3516279"/>
                <a:ext cx="90000" cy="14292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07AC20ED-ACA7-5842-A3F4-EB2542ACDFAC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54826" y="3507639"/>
                  <a:ext cx="1076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1C31A091-3CBD-ED4E-BCB1-0AB603F92BF0}"/>
                    </a:ext>
                  </a:extLst>
                </p14:cNvPr>
                <p14:cNvContentPartPr/>
                <p14:nvPr/>
              </p14:nvContentPartPr>
              <p14:xfrm>
                <a:off x="481186" y="3531759"/>
                <a:ext cx="58680" cy="10980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1C31A091-3CBD-ED4E-BCB1-0AB603F92BF0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72546" y="3522759"/>
                  <a:ext cx="76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32B5FD05-7B7F-2743-8BD0-748320F7A3DE}"/>
                    </a:ext>
                  </a:extLst>
                </p14:cNvPr>
                <p14:cNvContentPartPr/>
                <p14:nvPr/>
              </p14:nvContentPartPr>
              <p14:xfrm>
                <a:off x="574426" y="3520599"/>
                <a:ext cx="40320" cy="9252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32B5FD05-7B7F-2743-8BD0-748320F7A3DE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565426" y="3511599"/>
                  <a:ext cx="57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F6ED5141-200B-2A49-8414-9853F1E11DCB}"/>
                    </a:ext>
                  </a:extLst>
                </p14:cNvPr>
                <p14:cNvContentPartPr/>
                <p14:nvPr/>
              </p14:nvContentPartPr>
              <p14:xfrm>
                <a:off x="648946" y="3515199"/>
                <a:ext cx="85680" cy="8496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F6ED5141-200B-2A49-8414-9853F1E11DCB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40306" y="3506559"/>
                  <a:ext cx="1033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643F2445-2FA5-B044-A93B-1F4F900B896F}"/>
                    </a:ext>
                  </a:extLst>
                </p14:cNvPr>
                <p14:cNvContentPartPr/>
                <p14:nvPr/>
              </p14:nvContentPartPr>
              <p14:xfrm>
                <a:off x="390826" y="3790239"/>
                <a:ext cx="122040" cy="11916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643F2445-2FA5-B044-A93B-1F4F900B896F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381826" y="3781239"/>
                  <a:ext cx="1396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6B8BD62C-9655-D540-ABC6-57EE489798E1}"/>
                    </a:ext>
                  </a:extLst>
                </p14:cNvPr>
                <p14:cNvContentPartPr/>
                <p14:nvPr/>
              </p14:nvContentPartPr>
              <p14:xfrm>
                <a:off x="543826" y="3782679"/>
                <a:ext cx="53640" cy="6876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6B8BD62C-9655-D540-ABC6-57EE489798E1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34826" y="3774039"/>
                  <a:ext cx="712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B732F652-2218-5847-BD2B-37BD45B12770}"/>
                    </a:ext>
                  </a:extLst>
                </p14:cNvPr>
                <p14:cNvContentPartPr/>
                <p14:nvPr/>
              </p14:nvContentPartPr>
              <p14:xfrm>
                <a:off x="645346" y="3745599"/>
                <a:ext cx="28080" cy="12960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B732F652-2218-5847-BD2B-37BD45B1277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36346" y="3736959"/>
                  <a:ext cx="457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C94D5F01-03F8-1148-B1BD-4B749094F47D}"/>
                    </a:ext>
                  </a:extLst>
                </p14:cNvPr>
                <p14:cNvContentPartPr/>
                <p14:nvPr/>
              </p14:nvContentPartPr>
              <p14:xfrm>
                <a:off x="635986" y="3788079"/>
                <a:ext cx="55800" cy="4356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C94D5F01-03F8-1148-B1BD-4B749094F47D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26986" y="3779439"/>
                  <a:ext cx="734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3DCC3887-C31D-F64A-9E18-A432645A5935}"/>
                    </a:ext>
                  </a:extLst>
                </p14:cNvPr>
                <p14:cNvContentPartPr/>
                <p14:nvPr/>
              </p14:nvContentPartPr>
              <p14:xfrm>
                <a:off x="729946" y="3781599"/>
                <a:ext cx="34200" cy="8856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3DCC3887-C31D-F64A-9E18-A432645A5935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21306" y="3772599"/>
                  <a:ext cx="518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FC8F2B3B-215E-9D43-A233-86D05355625B}"/>
                    </a:ext>
                  </a:extLst>
                </p14:cNvPr>
                <p14:cNvContentPartPr/>
                <p14:nvPr/>
              </p14:nvContentPartPr>
              <p14:xfrm>
                <a:off x="795106" y="3778719"/>
                <a:ext cx="62640" cy="5004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FC8F2B3B-215E-9D43-A233-86D05355625B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86106" y="3770079"/>
                  <a:ext cx="802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E112A519-4423-2D4C-B510-9BFAA1CE9E18}"/>
                    </a:ext>
                  </a:extLst>
                </p14:cNvPr>
                <p14:cNvContentPartPr/>
                <p14:nvPr/>
              </p14:nvContentPartPr>
              <p14:xfrm>
                <a:off x="934066" y="3726159"/>
                <a:ext cx="109800" cy="8964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E112A519-4423-2D4C-B510-9BFAA1CE9E1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25426" y="3717159"/>
                  <a:ext cx="1274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C1009816-BCDB-2F44-A47F-1E2CD4A35322}"/>
                    </a:ext>
                  </a:extLst>
                </p14:cNvPr>
                <p14:cNvContentPartPr/>
                <p14:nvPr/>
              </p14:nvContentPartPr>
              <p14:xfrm>
                <a:off x="302626" y="4127919"/>
                <a:ext cx="18000" cy="10548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C1009816-BCDB-2F44-A47F-1E2CD4A35322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293986" y="4118919"/>
                  <a:ext cx="356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5325C070-327F-804C-989E-0B97704C7D27}"/>
                    </a:ext>
                  </a:extLst>
                </p14:cNvPr>
                <p14:cNvContentPartPr/>
                <p14:nvPr/>
              </p14:nvContentPartPr>
              <p14:xfrm>
                <a:off x="373546" y="4138359"/>
                <a:ext cx="67320" cy="9216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5325C070-327F-804C-989E-0B97704C7D27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64906" y="4129359"/>
                  <a:ext cx="849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B6DB3E67-996E-614E-8C91-12FAEA573B18}"/>
                    </a:ext>
                  </a:extLst>
                </p14:cNvPr>
                <p14:cNvContentPartPr/>
                <p14:nvPr/>
              </p14:nvContentPartPr>
              <p14:xfrm>
                <a:off x="467506" y="4123599"/>
                <a:ext cx="50760" cy="5652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B6DB3E67-996E-614E-8C91-12FAEA573B18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458506" y="4114599"/>
                  <a:ext cx="684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16DC8209-6C03-F147-B07E-702C18FB71F6}"/>
                    </a:ext>
                  </a:extLst>
                </p14:cNvPr>
                <p14:cNvContentPartPr/>
                <p14:nvPr/>
              </p14:nvContentPartPr>
              <p14:xfrm>
                <a:off x="561106" y="4072839"/>
                <a:ext cx="15120" cy="7092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16DC8209-6C03-F147-B07E-702C18FB71F6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552466" y="4063839"/>
                  <a:ext cx="327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525A409F-0DDE-9B4D-95B2-C1C7FE8125E0}"/>
                    </a:ext>
                  </a:extLst>
                </p14:cNvPr>
                <p14:cNvContentPartPr/>
                <p14:nvPr/>
              </p14:nvContentPartPr>
              <p14:xfrm>
                <a:off x="623386" y="4066359"/>
                <a:ext cx="55080" cy="6696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525A409F-0DDE-9B4D-95B2-C1C7FE8125E0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14746" y="4057719"/>
                  <a:ext cx="727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9E2F09A8-B6FC-E042-ABA2-F54483EE94A3}"/>
                    </a:ext>
                  </a:extLst>
                </p14:cNvPr>
                <p14:cNvContentPartPr/>
                <p14:nvPr/>
              </p14:nvContentPartPr>
              <p14:xfrm>
                <a:off x="710506" y="4028199"/>
                <a:ext cx="42120" cy="5148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9E2F09A8-B6FC-E042-ABA2-F54483EE94A3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01506" y="4019199"/>
                  <a:ext cx="597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4B3A6058-93AA-A84E-A4E1-1488BDFDBCF5}"/>
                    </a:ext>
                  </a:extLst>
                </p14:cNvPr>
                <p14:cNvContentPartPr/>
                <p14:nvPr/>
              </p14:nvContentPartPr>
              <p14:xfrm>
                <a:off x="773506" y="3985719"/>
                <a:ext cx="76320" cy="9180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4B3A6058-93AA-A84E-A4E1-1488BDFDBCF5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764866" y="3977079"/>
                  <a:ext cx="939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75C5816A-5A81-8344-83CC-C63203FE635A}"/>
                    </a:ext>
                  </a:extLst>
                </p14:cNvPr>
                <p14:cNvContentPartPr/>
                <p14:nvPr/>
              </p14:nvContentPartPr>
              <p14:xfrm>
                <a:off x="899146" y="3993999"/>
                <a:ext cx="156240" cy="24912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75C5816A-5A81-8344-83CC-C63203FE635A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890506" y="3984999"/>
                  <a:ext cx="1738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0044CBA2-4B58-3C4E-A51D-ADFCFE6CF0E7}"/>
                    </a:ext>
                  </a:extLst>
                </p14:cNvPr>
                <p14:cNvContentPartPr/>
                <p14:nvPr/>
              </p14:nvContentPartPr>
              <p14:xfrm>
                <a:off x="763066" y="4023879"/>
                <a:ext cx="360" cy="36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0044CBA2-4B58-3C4E-A51D-ADFCFE6CF0E7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54426" y="401487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9A587E8C-CFF6-8740-BF27-C833F35C6379}"/>
                    </a:ext>
                  </a:extLst>
                </p14:cNvPr>
                <p14:cNvContentPartPr/>
                <p14:nvPr/>
              </p14:nvContentPartPr>
              <p14:xfrm>
                <a:off x="930826" y="3866559"/>
                <a:ext cx="95760" cy="6516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9A587E8C-CFF6-8740-BF27-C833F35C63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22186" y="3857919"/>
                  <a:ext cx="113400" cy="82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74557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77D7-3B23-4918-8657-8ED5392B5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02_Simulation Based Inference in Hydrology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FA200-2065-415F-8888-0F323E1A7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895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9219E-872A-4DC7-8417-4D2E2ECBC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24C47-68C8-4F8A-8499-839C106A5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76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C1AA9-EA61-46A6-BECC-D0BB98E0B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03_Workflow and RoadMap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DC495-4344-448C-ACB2-624625265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439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5879C-61B2-4E9F-987C-E594DB7CC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Roadmap – Base Case – K as only parameter, 20 K values parameter sweep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9E1EF-9764-4EEE-9D61-C993AA3BC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0.   Literature Review of DELFI and ABC in Hydrology </a:t>
            </a:r>
            <a:r>
              <a:rPr lang="en-US" b="1" dirty="0">
                <a:cs typeface="Calibri" panose="020F0502020204030204"/>
              </a:rPr>
              <a:t>(Goal: Complete by 6/11/21) </a:t>
            </a: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- Short documentation of references here. </a:t>
            </a:r>
          </a:p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- Write up using a new (clean) document. </a:t>
            </a:r>
          </a:p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- Save all files and write up in new google drive + one drive pairing. (literature – notes). </a:t>
            </a: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- Consolidate previous notes to prevent overlap. 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/>
              </a:rPr>
              <a:t>Domain Construction 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- Come up with distribution of K values and subsample 'n' values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- Get a better understanding from Elena about what it takes to generate ensembles. Find a way to generate these on your own. Work with her. 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- Run </a:t>
            </a:r>
            <a:r>
              <a:rPr lang="en-US" dirty="0" err="1">
                <a:cs typeface="Calibri"/>
              </a:rPr>
              <a:t>Parflow</a:t>
            </a:r>
            <a:r>
              <a:rPr lang="en-US" dirty="0">
                <a:cs typeface="Calibri"/>
              </a:rPr>
              <a:t> simulations using given K values.</a:t>
            </a:r>
          </a:p>
        </p:txBody>
      </p:sp>
    </p:spTree>
    <p:extLst>
      <p:ext uri="{BB962C8B-B14F-4D97-AF65-F5344CB8AC3E}">
        <p14:creationId xmlns:p14="http://schemas.microsoft.com/office/powerpoint/2010/main" val="2961407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61318-86AB-41B4-9AB3-A9E606200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Roadmap (</a:t>
            </a:r>
            <a:r>
              <a:rPr lang="en-US" dirty="0" err="1">
                <a:cs typeface="Calibri Light"/>
              </a:rPr>
              <a:t>cont</a:t>
            </a:r>
            <a:r>
              <a:rPr lang="en-US" dirty="0">
                <a:cs typeface="Calibri Light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7BE27-B9A8-489C-B42A-F28867907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2.    Build Emulator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- Train emulator using simulated outputs and parameter combinations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- Note – simple because we are only using / varying Hydraulic Conductivity. 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- Note – Think about a 'better' way to encode these </a:t>
            </a:r>
            <a:r>
              <a:rPr lang="en-US" dirty="0" err="1">
                <a:cs typeface="Calibri"/>
              </a:rPr>
              <a:t>non time</a:t>
            </a:r>
            <a:r>
              <a:rPr lang="en-US" dirty="0">
                <a:cs typeface="Calibri"/>
              </a:rPr>
              <a:t>-varying attributes into LSTM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3. DELFI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- Look into </a:t>
            </a:r>
            <a:r>
              <a:rPr lang="en-US" dirty="0" err="1">
                <a:cs typeface="Calibri"/>
              </a:rPr>
              <a:t>PyDELFI</a:t>
            </a:r>
            <a:r>
              <a:rPr lang="en-US" dirty="0">
                <a:cs typeface="Calibri"/>
              </a:rPr>
              <a:t> and email developer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- See if there are any other existing workflows that could be borrowed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- Try to put in the LSTM into this workflow and see what happens</a:t>
            </a:r>
          </a:p>
        </p:txBody>
      </p:sp>
    </p:spTree>
    <p:extLst>
      <p:ext uri="{BB962C8B-B14F-4D97-AF65-F5344CB8AC3E}">
        <p14:creationId xmlns:p14="http://schemas.microsoft.com/office/powerpoint/2010/main" val="1016928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6D62BB3-3E54-401E-BFA8-E1450A23A936}"/>
                  </a:ext>
                </a:extLst>
              </p14:cNvPr>
              <p14:cNvContentPartPr/>
              <p14:nvPr/>
            </p14:nvContentPartPr>
            <p14:xfrm>
              <a:off x="270572" y="1264502"/>
              <a:ext cx="8201827" cy="1733664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6D62BB3-3E54-401E-BFA8-E1450A23A9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7968" y="1201943"/>
                <a:ext cx="8327395" cy="18591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10FE8D5-4ADC-4C9F-9160-5ADD9475948B}"/>
                  </a:ext>
                </a:extLst>
              </p14:cNvPr>
              <p14:cNvContentPartPr/>
              <p14:nvPr/>
            </p14:nvContentPartPr>
            <p14:xfrm>
              <a:off x="671027" y="1993050"/>
              <a:ext cx="9524" cy="295275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10FE8D5-4ADC-4C9F-9160-5ADD9475948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5788" y="1931092"/>
                <a:ext cx="120320" cy="41883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3693FC2-65F1-C744-94E5-6E375AD05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84" y="0"/>
            <a:ext cx="10684509" cy="1733973"/>
          </a:xfrm>
        </p:spPr>
        <p:txBody>
          <a:bodyPr>
            <a:normAutofit fontScale="90000"/>
          </a:bodyPr>
          <a:lstStyle/>
          <a:p>
            <a:r>
              <a:rPr lang="en-US" dirty="0"/>
              <a:t>Goal: Fit LSTM model to calibration streamflow data, to improve estimates of parameter values. Taylor Reservoir, DELFI workflow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2A61E2-9423-AB4F-89DC-45F8986BF0C7}"/>
              </a:ext>
            </a:extLst>
          </p:cNvPr>
          <p:cNvSpPr/>
          <p:nvPr/>
        </p:nvSpPr>
        <p:spPr>
          <a:xfrm>
            <a:off x="838200" y="1955383"/>
            <a:ext cx="1992086" cy="892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Probable ranges of  parameter(s)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194F86-D859-E443-AB7D-3331575634D1}"/>
              </a:ext>
            </a:extLst>
          </p:cNvPr>
          <p:cNvSpPr/>
          <p:nvPr/>
        </p:nvSpPr>
        <p:spPr>
          <a:xfrm>
            <a:off x="3768469" y="1590000"/>
            <a:ext cx="1769116" cy="89262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Ensemble of </a:t>
            </a:r>
            <a:r>
              <a:rPr lang="en-US" dirty="0" err="1"/>
              <a:t>ParFlow</a:t>
            </a:r>
            <a:r>
              <a:rPr lang="en-US" dirty="0"/>
              <a:t> Models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B729086-7EC9-3F4F-AF57-BE737EA17960}"/>
              </a:ext>
            </a:extLst>
          </p:cNvPr>
          <p:cNvGrpSpPr/>
          <p:nvPr/>
        </p:nvGrpSpPr>
        <p:grpSpPr>
          <a:xfrm rot="20760719">
            <a:off x="2856617" y="2096902"/>
            <a:ext cx="920880" cy="330840"/>
            <a:chOff x="2856562" y="2316695"/>
            <a:chExt cx="92088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F0C8060-4835-364F-BF96-E728F017F649}"/>
                    </a:ext>
                  </a:extLst>
                </p14:cNvPr>
                <p14:cNvContentPartPr/>
                <p14:nvPr/>
              </p14:nvContentPartPr>
              <p14:xfrm>
                <a:off x="2856562" y="2391215"/>
                <a:ext cx="731880" cy="36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F0C8060-4835-364F-BF96-E728F017F64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47566" y="2382215"/>
                  <a:ext cx="749511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AD92A3C-ABCF-0E4B-B1EA-23567B23839D}"/>
                    </a:ext>
                  </a:extLst>
                </p14:cNvPr>
                <p14:cNvContentPartPr/>
                <p14:nvPr/>
              </p14:nvContentPartPr>
              <p14:xfrm>
                <a:off x="3520762" y="2316695"/>
                <a:ext cx="256680" cy="330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AD92A3C-ABCF-0E4B-B1EA-23567B23839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11762" y="2307695"/>
                  <a:ext cx="274320" cy="348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B9D49E45-60D6-5C41-B2CA-65912A930033}"/>
              </a:ext>
            </a:extLst>
          </p:cNvPr>
          <p:cNvSpPr/>
          <p:nvPr/>
        </p:nvSpPr>
        <p:spPr>
          <a:xfrm>
            <a:off x="6361369" y="1988329"/>
            <a:ext cx="1992086" cy="892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Parflow</a:t>
            </a:r>
            <a:r>
              <a:rPr lang="en-US" dirty="0"/>
              <a:t> outputs (including streamflow)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850C4C4-C018-1242-824D-E52897DCC0F5}"/>
              </a:ext>
            </a:extLst>
          </p:cNvPr>
          <p:cNvGrpSpPr/>
          <p:nvPr/>
        </p:nvGrpSpPr>
        <p:grpSpPr>
          <a:xfrm rot="1397733">
            <a:off x="5532740" y="2101748"/>
            <a:ext cx="804277" cy="288949"/>
            <a:chOff x="2856562" y="2316695"/>
            <a:chExt cx="92088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2A8436F-D6C2-7B40-9D87-CAD5C5AA2BD5}"/>
                    </a:ext>
                  </a:extLst>
                </p14:cNvPr>
                <p14:cNvContentPartPr/>
                <p14:nvPr/>
              </p14:nvContentPartPr>
              <p14:xfrm>
                <a:off x="2856562" y="2391215"/>
                <a:ext cx="731880" cy="36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2A8436F-D6C2-7B40-9D87-CAD5C5AA2BD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46260" y="2380900"/>
                  <a:ext cx="752073" cy="569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827363A-9081-044C-B12C-5B516AE834F5}"/>
                    </a:ext>
                  </a:extLst>
                </p14:cNvPr>
                <p14:cNvContentPartPr/>
                <p14:nvPr/>
              </p14:nvContentPartPr>
              <p14:xfrm>
                <a:off x="3520762" y="2316695"/>
                <a:ext cx="256680" cy="330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827363A-9081-044C-B12C-5B516AE834F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10445" y="2306395"/>
                  <a:ext cx="276901" cy="35102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9DF3CB1-B272-C34B-8287-EF67C5B6DA4B}"/>
              </a:ext>
            </a:extLst>
          </p:cNvPr>
          <p:cNvSpPr/>
          <p:nvPr/>
        </p:nvSpPr>
        <p:spPr>
          <a:xfrm>
            <a:off x="3768469" y="3150148"/>
            <a:ext cx="1769116" cy="108746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LSTM ‘simulator’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47C4843-FA5B-1D4D-B997-2813C7E8C3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92783" y="46251"/>
            <a:ext cx="1455285" cy="1864983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77D12D6D-0EB6-944A-B515-89E8B687EC5E}"/>
              </a:ext>
            </a:extLst>
          </p:cNvPr>
          <p:cNvGrpSpPr/>
          <p:nvPr/>
        </p:nvGrpSpPr>
        <p:grpSpPr>
          <a:xfrm rot="1566210">
            <a:off x="2824568" y="2866041"/>
            <a:ext cx="920880" cy="330840"/>
            <a:chOff x="2856562" y="2316695"/>
            <a:chExt cx="92088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AF731FD-F4A0-4749-B104-0E1FDD92109C}"/>
                    </a:ext>
                  </a:extLst>
                </p14:cNvPr>
                <p14:cNvContentPartPr/>
                <p14:nvPr/>
              </p14:nvContentPartPr>
              <p14:xfrm>
                <a:off x="2856562" y="2391215"/>
                <a:ext cx="731880" cy="36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AF731FD-F4A0-4749-B104-0E1FDD92109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47566" y="2382215"/>
                  <a:ext cx="749511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61947F3-89AA-9C4E-9CC2-402CAED42BB2}"/>
                    </a:ext>
                  </a:extLst>
                </p14:cNvPr>
                <p14:cNvContentPartPr/>
                <p14:nvPr/>
              </p14:nvContentPartPr>
              <p14:xfrm>
                <a:off x="3520762" y="2316695"/>
                <a:ext cx="256680" cy="330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61947F3-89AA-9C4E-9CC2-402CAED42BB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11762" y="2307695"/>
                  <a:ext cx="274320" cy="34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1CCB7F2-F3C2-5D45-84B9-7014D376ADB1}"/>
              </a:ext>
            </a:extLst>
          </p:cNvPr>
          <p:cNvGrpSpPr/>
          <p:nvPr/>
        </p:nvGrpSpPr>
        <p:grpSpPr>
          <a:xfrm rot="20183337">
            <a:off x="5639055" y="2972940"/>
            <a:ext cx="804277" cy="288949"/>
            <a:chOff x="2856562" y="2316695"/>
            <a:chExt cx="92088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503FF52-872F-1C41-98EA-3026F1A7E333}"/>
                    </a:ext>
                  </a:extLst>
                </p14:cNvPr>
                <p14:cNvContentPartPr/>
                <p14:nvPr/>
              </p14:nvContentPartPr>
              <p14:xfrm>
                <a:off x="2856562" y="2391215"/>
                <a:ext cx="731880" cy="36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503FF52-872F-1C41-98EA-3026F1A7E33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46260" y="2380900"/>
                  <a:ext cx="752073" cy="569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97DB7D2-D6C5-A647-900B-2DE7D1868650}"/>
                    </a:ext>
                  </a:extLst>
                </p14:cNvPr>
                <p14:cNvContentPartPr/>
                <p14:nvPr/>
              </p14:nvContentPartPr>
              <p14:xfrm>
                <a:off x="3520762" y="2316695"/>
                <a:ext cx="256680" cy="330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97DB7D2-D6C5-A647-900B-2DE7D186865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10445" y="2306395"/>
                  <a:ext cx="276901" cy="35102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654DA09-1188-8740-82B9-FD762EB31CEB}"/>
              </a:ext>
            </a:extLst>
          </p:cNvPr>
          <p:cNvGrpSpPr/>
          <p:nvPr/>
        </p:nvGrpSpPr>
        <p:grpSpPr>
          <a:xfrm>
            <a:off x="4075162" y="2871057"/>
            <a:ext cx="1093680" cy="208800"/>
            <a:chOff x="4075162" y="2871057"/>
            <a:chExt cx="1093680" cy="20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838D544-22BE-CE49-A00C-613190F7C443}"/>
                    </a:ext>
                  </a:extLst>
                </p14:cNvPr>
                <p14:cNvContentPartPr/>
                <p14:nvPr/>
              </p14:nvContentPartPr>
              <p14:xfrm>
                <a:off x="4075162" y="2886537"/>
                <a:ext cx="2880" cy="345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838D544-22BE-CE49-A00C-613190F7C44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064876" y="2877537"/>
                  <a:ext cx="230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2999E4F-B83E-1D4C-A36E-35C3895C356C}"/>
                    </a:ext>
                  </a:extLst>
                </p14:cNvPr>
                <p14:cNvContentPartPr/>
                <p14:nvPr/>
              </p14:nvContentPartPr>
              <p14:xfrm>
                <a:off x="4129882" y="2881497"/>
                <a:ext cx="8640" cy="52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2999E4F-B83E-1D4C-A36E-35C3895C356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120882" y="2872497"/>
                  <a:ext cx="262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CA0DF39-A741-5341-B04E-ECDE913671F0}"/>
                    </a:ext>
                  </a:extLst>
                </p14:cNvPr>
                <p14:cNvContentPartPr/>
                <p14:nvPr/>
              </p14:nvContentPartPr>
              <p14:xfrm>
                <a:off x="4232122" y="2872497"/>
                <a:ext cx="18000" cy="145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CA0DF39-A741-5341-B04E-ECDE913671F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223122" y="2863497"/>
                  <a:ext cx="356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C7F4AB4-234A-F04E-821B-3BD87B3FE2A8}"/>
                    </a:ext>
                  </a:extLst>
                </p14:cNvPr>
                <p14:cNvContentPartPr/>
                <p14:nvPr/>
              </p14:nvContentPartPr>
              <p14:xfrm>
                <a:off x="4204042" y="2947737"/>
                <a:ext cx="75240" cy="10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C7F4AB4-234A-F04E-821B-3BD87B3FE2A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195042" y="2938737"/>
                  <a:ext cx="928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60B4193-EC23-F14E-99A0-6D8F016546AD}"/>
                    </a:ext>
                  </a:extLst>
                </p14:cNvPr>
                <p14:cNvContentPartPr/>
                <p14:nvPr/>
              </p14:nvContentPartPr>
              <p14:xfrm>
                <a:off x="4330762" y="2934417"/>
                <a:ext cx="57240" cy="72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60B4193-EC23-F14E-99A0-6D8F016546A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321705" y="2925417"/>
                  <a:ext cx="74992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499C6DC-EE76-1144-9259-E3C78713901A}"/>
                    </a:ext>
                  </a:extLst>
                </p14:cNvPr>
                <p14:cNvContentPartPr/>
                <p14:nvPr/>
              </p14:nvContentPartPr>
              <p14:xfrm>
                <a:off x="4460722" y="2940897"/>
                <a:ext cx="99000" cy="68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499C6DC-EE76-1144-9259-E3C78713901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451755" y="2931897"/>
                  <a:ext cx="116576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44AB51C-1F23-184A-BA00-E8B50A3D7D08}"/>
                    </a:ext>
                  </a:extLst>
                </p14:cNvPr>
                <p14:cNvContentPartPr/>
                <p14:nvPr/>
              </p14:nvContentPartPr>
              <p14:xfrm>
                <a:off x="4596082" y="2942337"/>
                <a:ext cx="34920" cy="817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44AB51C-1F23-184A-BA00-E8B50A3D7D0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586988" y="2933337"/>
                  <a:ext cx="52744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20F8CFC-9495-414E-B9BF-6AA39D4D9BA2}"/>
                    </a:ext>
                  </a:extLst>
                </p14:cNvPr>
                <p14:cNvContentPartPr/>
                <p14:nvPr/>
              </p14:nvContentPartPr>
              <p14:xfrm>
                <a:off x="4686802" y="2958537"/>
                <a:ext cx="69120" cy="63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20F8CFC-9495-414E-B9BF-6AA39D4D9BA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677849" y="2949537"/>
                  <a:ext cx="86669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494F2D6-BEE7-3947-B9B7-93CCE89E840C}"/>
                    </a:ext>
                  </a:extLst>
                </p14:cNvPr>
                <p14:cNvContentPartPr/>
                <p14:nvPr/>
              </p14:nvContentPartPr>
              <p14:xfrm>
                <a:off x="4598962" y="2897697"/>
                <a:ext cx="2880" cy="2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494F2D6-BEE7-3947-B9B7-93CCE89E840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589962" y="2888697"/>
                  <a:ext cx="205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A8969C0-D202-294C-BA41-151C45B9BBCE}"/>
                    </a:ext>
                  </a:extLst>
                </p14:cNvPr>
                <p14:cNvContentPartPr/>
                <p14:nvPr/>
              </p14:nvContentPartPr>
              <p14:xfrm>
                <a:off x="4773562" y="2956377"/>
                <a:ext cx="22320" cy="48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A8969C0-D202-294C-BA41-151C45B9BBC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764414" y="2947377"/>
                  <a:ext cx="40249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3536966-BE5C-0A48-8411-14605AE6240B}"/>
                    </a:ext>
                  </a:extLst>
                </p14:cNvPr>
                <p14:cNvContentPartPr/>
                <p14:nvPr/>
              </p14:nvContentPartPr>
              <p14:xfrm>
                <a:off x="4858522" y="2954937"/>
                <a:ext cx="75960" cy="536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3536966-BE5C-0A48-8411-14605AE6240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849522" y="2945937"/>
                  <a:ext cx="936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C6753B8-DF3B-624A-B295-D7373FF07522}"/>
                    </a:ext>
                  </a:extLst>
                </p14:cNvPr>
                <p14:cNvContentPartPr/>
                <p14:nvPr/>
              </p14:nvContentPartPr>
              <p14:xfrm>
                <a:off x="4996402" y="2945937"/>
                <a:ext cx="88560" cy="133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C6753B8-DF3B-624A-B295-D7373FF0752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987402" y="2936937"/>
                  <a:ext cx="1062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C897AFC-5CC9-A044-81BD-AD955E8B32CB}"/>
                    </a:ext>
                  </a:extLst>
                </p14:cNvPr>
                <p14:cNvContentPartPr/>
                <p14:nvPr/>
              </p14:nvContentPartPr>
              <p14:xfrm>
                <a:off x="5097922" y="2905617"/>
                <a:ext cx="24840" cy="20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C897AFC-5CC9-A044-81BD-AD955E8B32C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088922" y="2896617"/>
                  <a:ext cx="424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AED20BC-800D-EB47-96D5-844CA6B7B635}"/>
                    </a:ext>
                  </a:extLst>
                </p14:cNvPr>
                <p14:cNvContentPartPr/>
                <p14:nvPr/>
              </p14:nvContentPartPr>
              <p14:xfrm>
                <a:off x="5144362" y="2871057"/>
                <a:ext cx="24480" cy="33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AED20BC-800D-EB47-96D5-844CA6B7B63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135492" y="2862057"/>
                  <a:ext cx="41864" cy="50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F93EB8A0-324C-244A-A640-26577912DA3E}"/>
              </a:ext>
            </a:extLst>
          </p:cNvPr>
          <p:cNvSpPr/>
          <p:nvPr/>
        </p:nvSpPr>
        <p:spPr>
          <a:xfrm>
            <a:off x="838563" y="4073932"/>
            <a:ext cx="1992086" cy="1100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One/Many permutations of parameter(s) - prior 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0533AB4-BFC5-CC41-94DD-AF5631958FB5}"/>
              </a:ext>
            </a:extLst>
          </p:cNvPr>
          <p:cNvGrpSpPr/>
          <p:nvPr/>
        </p:nvGrpSpPr>
        <p:grpSpPr>
          <a:xfrm>
            <a:off x="8076202" y="2637417"/>
            <a:ext cx="189000" cy="192960"/>
            <a:chOff x="8076202" y="2637417"/>
            <a:chExt cx="18900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99FCAB5-6A0C-B545-B851-2674E7AB34DD}"/>
                    </a:ext>
                  </a:extLst>
                </p14:cNvPr>
                <p14:cNvContentPartPr/>
                <p14:nvPr/>
              </p14:nvContentPartPr>
              <p14:xfrm>
                <a:off x="8094202" y="2637417"/>
                <a:ext cx="133920" cy="169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99FCAB5-6A0C-B545-B851-2674E7AB34D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085202" y="2628417"/>
                  <a:ext cx="1515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A7E40B0-21D5-EE4A-B51B-3453D14F1BF2}"/>
                    </a:ext>
                  </a:extLst>
                </p14:cNvPr>
                <p14:cNvContentPartPr/>
                <p14:nvPr/>
              </p14:nvContentPartPr>
              <p14:xfrm>
                <a:off x="8076202" y="2638497"/>
                <a:ext cx="139680" cy="1224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A7E40B0-21D5-EE4A-B51B-3453D14F1BF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067202" y="2629523"/>
                  <a:ext cx="157320" cy="139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8EA346B-4C63-7747-8FDD-7ABFBEEB8FC6}"/>
                    </a:ext>
                  </a:extLst>
                </p14:cNvPr>
                <p14:cNvContentPartPr/>
                <p14:nvPr/>
              </p14:nvContentPartPr>
              <p14:xfrm>
                <a:off x="8206162" y="2759097"/>
                <a:ext cx="59040" cy="71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8EA346B-4C63-7747-8FDD-7ABFBEEB8FC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197162" y="2750097"/>
                  <a:ext cx="76680" cy="8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5C1C4C9C-0B43-9C4B-B10B-5C6DEBD17615}"/>
                  </a:ext>
                </a:extLst>
              </p14:cNvPr>
              <p14:cNvContentPartPr/>
              <p14:nvPr/>
            </p14:nvContentPartPr>
            <p14:xfrm>
              <a:off x="8072242" y="2525817"/>
              <a:ext cx="200160" cy="277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5C1C4C9C-0B43-9C4B-B10B-5C6DEBD17615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063242" y="2516817"/>
                <a:ext cx="217800" cy="4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14317C3A-D1C4-BB49-B19A-98CF702E3861}"/>
              </a:ext>
            </a:extLst>
          </p:cNvPr>
          <p:cNvGrpSpPr/>
          <p:nvPr/>
        </p:nvGrpSpPr>
        <p:grpSpPr>
          <a:xfrm>
            <a:off x="2830458" y="4034964"/>
            <a:ext cx="951778" cy="427824"/>
            <a:chOff x="2891842" y="4294497"/>
            <a:chExt cx="720000" cy="32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12A64DC-1781-4C41-ABD6-7131688A7C7A}"/>
                    </a:ext>
                  </a:extLst>
                </p14:cNvPr>
                <p14:cNvContentPartPr/>
                <p14:nvPr/>
              </p14:nvContentPartPr>
              <p14:xfrm>
                <a:off x="2891842" y="4386657"/>
                <a:ext cx="565920" cy="231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12A64DC-1781-4C41-ABD6-7131688A7C7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885030" y="4379849"/>
                  <a:ext cx="579271" cy="2448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A4DBC4D-FF7A-C84B-8BBD-10DA7DD28B34}"/>
                    </a:ext>
                  </a:extLst>
                </p14:cNvPr>
                <p14:cNvContentPartPr/>
                <p14:nvPr/>
              </p14:nvContentPartPr>
              <p14:xfrm>
                <a:off x="3382882" y="4294497"/>
                <a:ext cx="228960" cy="193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A4DBC4D-FF7A-C84B-8BBD-10DA7DD28B3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376076" y="4287687"/>
                  <a:ext cx="242300" cy="20702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3981590-C840-E148-8015-1C272DFAA445}"/>
              </a:ext>
            </a:extLst>
          </p:cNvPr>
          <p:cNvGrpSpPr/>
          <p:nvPr/>
        </p:nvGrpSpPr>
        <p:grpSpPr>
          <a:xfrm rot="20263454">
            <a:off x="5611073" y="3901362"/>
            <a:ext cx="687659" cy="403834"/>
            <a:chOff x="5647282" y="4159137"/>
            <a:chExt cx="672480" cy="39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F426E00-4C6A-CC4A-8C53-9C9BA5F56D6C}"/>
                    </a:ext>
                  </a:extLst>
                </p14:cNvPr>
                <p14:cNvContentPartPr/>
                <p14:nvPr/>
              </p14:nvContentPartPr>
              <p14:xfrm>
                <a:off x="5647282" y="4159137"/>
                <a:ext cx="610200" cy="307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F426E00-4C6A-CC4A-8C53-9C9BA5F56D6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638479" y="4150333"/>
                  <a:ext cx="627453" cy="3246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F39BE0C-3EC1-2042-8170-17AC9939F6A1}"/>
                    </a:ext>
                  </a:extLst>
                </p14:cNvPr>
                <p14:cNvContentPartPr/>
                <p14:nvPr/>
              </p14:nvContentPartPr>
              <p14:xfrm>
                <a:off x="6127522" y="4376937"/>
                <a:ext cx="192240" cy="1771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F39BE0C-3EC1-2042-8170-17AC9939F6A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118704" y="4368151"/>
                  <a:ext cx="209524" cy="1943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608EFDA8-0AB6-D846-B760-A643111C8757}"/>
              </a:ext>
            </a:extLst>
          </p:cNvPr>
          <p:cNvSpPr/>
          <p:nvPr/>
        </p:nvSpPr>
        <p:spPr>
          <a:xfrm>
            <a:off x="6361369" y="3606337"/>
            <a:ext cx="1992086" cy="892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LSTM outputs (streamflow)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BC94538-032C-A74E-85E6-1161D5685D3A}"/>
              </a:ext>
            </a:extLst>
          </p:cNvPr>
          <p:cNvGrpSpPr/>
          <p:nvPr/>
        </p:nvGrpSpPr>
        <p:grpSpPr>
          <a:xfrm>
            <a:off x="4178410" y="4265930"/>
            <a:ext cx="963000" cy="426600"/>
            <a:chOff x="3976522" y="4117017"/>
            <a:chExt cx="963000" cy="42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E6EDAC1-E60A-4842-98D3-F3AAE6FF39F5}"/>
                    </a:ext>
                  </a:extLst>
                </p14:cNvPr>
                <p14:cNvContentPartPr/>
                <p14:nvPr/>
              </p14:nvContentPartPr>
              <p14:xfrm>
                <a:off x="3976522" y="4117017"/>
                <a:ext cx="12600" cy="57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E6EDAC1-E60A-4842-98D3-F3AAE6FF39F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967522" y="4108017"/>
                  <a:ext cx="302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FBACCE7-A181-4E45-8C16-A0F4C5B40E7C}"/>
                    </a:ext>
                  </a:extLst>
                </p14:cNvPr>
                <p14:cNvContentPartPr/>
                <p14:nvPr/>
              </p14:nvContentPartPr>
              <p14:xfrm>
                <a:off x="4035202" y="4122057"/>
                <a:ext cx="5400" cy="45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FBACCE7-A181-4E45-8C16-A0F4C5B40E7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025559" y="4113057"/>
                  <a:ext cx="243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19C09C5-8581-A647-AA49-31A8D795DA61}"/>
                    </a:ext>
                  </a:extLst>
                </p14:cNvPr>
                <p14:cNvContentPartPr/>
                <p14:nvPr/>
              </p14:nvContentPartPr>
              <p14:xfrm>
                <a:off x="4111162" y="4155537"/>
                <a:ext cx="19800" cy="2228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19C09C5-8581-A647-AA49-31A8D795DA6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102162" y="4146537"/>
                  <a:ext cx="374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EF4BE7F-4315-D042-90A0-A4ADBCE8BA6A}"/>
                    </a:ext>
                  </a:extLst>
                </p14:cNvPr>
                <p14:cNvContentPartPr/>
                <p14:nvPr/>
              </p14:nvContentPartPr>
              <p14:xfrm>
                <a:off x="4065442" y="4293417"/>
                <a:ext cx="117000" cy="15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EF4BE7F-4315-D042-90A0-A4ADBCE8BA6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056442" y="4284417"/>
                  <a:ext cx="1346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AA7D933-F3FF-994C-A647-F10F2D38E92A}"/>
                    </a:ext>
                  </a:extLst>
                </p14:cNvPr>
                <p14:cNvContentPartPr/>
                <p14:nvPr/>
              </p14:nvContentPartPr>
              <p14:xfrm>
                <a:off x="4223482" y="4310697"/>
                <a:ext cx="67320" cy="110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AA7D933-F3FF-994C-A647-F10F2D38E92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214482" y="4301697"/>
                  <a:ext cx="849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E0BDE87-C390-B54A-A88E-CACEDDA98757}"/>
                    </a:ext>
                  </a:extLst>
                </p14:cNvPr>
                <p14:cNvContentPartPr/>
                <p14:nvPr/>
              </p14:nvContentPartPr>
              <p14:xfrm>
                <a:off x="4331842" y="4312137"/>
                <a:ext cx="57600" cy="111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E0BDE87-C390-B54A-A88E-CACEDDA9875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322842" y="4303108"/>
                  <a:ext cx="75240" cy="1292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126B240-9166-344E-A4C2-AEDB903A752D}"/>
                    </a:ext>
                  </a:extLst>
                </p14:cNvPr>
                <p14:cNvContentPartPr/>
                <p14:nvPr/>
              </p14:nvContentPartPr>
              <p14:xfrm>
                <a:off x="4460002" y="4243737"/>
                <a:ext cx="19800" cy="154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126B240-9166-344E-A4C2-AEDB903A752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451002" y="4234758"/>
                  <a:ext cx="37440" cy="1716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A84EF52-E93E-524E-9B63-9EB4328ACDD3}"/>
                    </a:ext>
                  </a:extLst>
                </p14:cNvPr>
                <p14:cNvContentPartPr/>
                <p14:nvPr/>
              </p14:nvContentPartPr>
              <p14:xfrm>
                <a:off x="4424362" y="4331937"/>
                <a:ext cx="105120" cy="39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A84EF52-E93E-524E-9B63-9EB4328ACDD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415362" y="4322937"/>
                  <a:ext cx="122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AB37A55-FD4F-BB4E-A904-83A6D85E66E1}"/>
                    </a:ext>
                  </a:extLst>
                </p14:cNvPr>
                <p14:cNvContentPartPr/>
                <p14:nvPr/>
              </p14:nvContentPartPr>
              <p14:xfrm>
                <a:off x="4565842" y="4357857"/>
                <a:ext cx="24120" cy="640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AB37A55-FD4F-BB4E-A904-83A6D85E66E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556842" y="4348857"/>
                  <a:ext cx="417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95F0EAF-9D2A-C745-960F-535848C13FF7}"/>
                    </a:ext>
                  </a:extLst>
                </p14:cNvPr>
                <p14:cNvContentPartPr/>
                <p14:nvPr/>
              </p14:nvContentPartPr>
              <p14:xfrm>
                <a:off x="4534162" y="4248777"/>
                <a:ext cx="360" cy="28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95F0EAF-9D2A-C745-960F-535848C13FF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525162" y="4239777"/>
                  <a:ext cx="180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8836DF7-018C-994A-93C1-15FB14D9D054}"/>
                    </a:ext>
                  </a:extLst>
                </p14:cNvPr>
                <p14:cNvContentPartPr/>
                <p14:nvPr/>
              </p14:nvContentPartPr>
              <p14:xfrm>
                <a:off x="4671682" y="4355697"/>
                <a:ext cx="88200" cy="784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8836DF7-018C-994A-93C1-15FB14D9D05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662682" y="4346738"/>
                  <a:ext cx="105840" cy="960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3EFD286-70A1-D34B-9245-F3CD0424E418}"/>
                    </a:ext>
                  </a:extLst>
                </p14:cNvPr>
                <p14:cNvContentPartPr/>
                <p14:nvPr/>
              </p14:nvContentPartPr>
              <p14:xfrm>
                <a:off x="4783642" y="4374417"/>
                <a:ext cx="100440" cy="169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3EFD286-70A1-D34B-9245-F3CD0424E41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774642" y="4365417"/>
                  <a:ext cx="1180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15E53CB-45CC-7C49-B7A6-9E40D3BAEFE8}"/>
                    </a:ext>
                  </a:extLst>
                </p14:cNvPr>
                <p14:cNvContentPartPr/>
                <p14:nvPr/>
              </p14:nvContentPartPr>
              <p14:xfrm>
                <a:off x="4861402" y="4229697"/>
                <a:ext cx="9000" cy="70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15E53CB-45CC-7C49-B7A6-9E40D3BAEFE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852027" y="4220697"/>
                  <a:ext cx="27375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2F354DC-5056-D841-8794-7DBC65BF6E85}"/>
                    </a:ext>
                  </a:extLst>
                </p14:cNvPr>
                <p14:cNvContentPartPr/>
                <p14:nvPr/>
              </p14:nvContentPartPr>
              <p14:xfrm>
                <a:off x="4918642" y="4227897"/>
                <a:ext cx="20880" cy="576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2F354DC-5056-D841-8794-7DBC65BF6E8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909642" y="4218897"/>
                  <a:ext cx="3852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58E1B65-2918-7D4F-8658-FBC0EAE04F83}"/>
              </a:ext>
            </a:extLst>
          </p:cNvPr>
          <p:cNvGrpSpPr/>
          <p:nvPr/>
        </p:nvGrpSpPr>
        <p:grpSpPr>
          <a:xfrm>
            <a:off x="8065509" y="4199588"/>
            <a:ext cx="189000" cy="192960"/>
            <a:chOff x="8076202" y="2637417"/>
            <a:chExt cx="18900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6CF227B-AFA3-8948-A84F-63B835B0C0C4}"/>
                    </a:ext>
                  </a:extLst>
                </p14:cNvPr>
                <p14:cNvContentPartPr/>
                <p14:nvPr/>
              </p14:nvContentPartPr>
              <p14:xfrm>
                <a:off x="8094202" y="2637417"/>
                <a:ext cx="133920" cy="1699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6CF227B-AFA3-8948-A84F-63B835B0C0C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085202" y="2628417"/>
                  <a:ext cx="1515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D432DA8-6F97-D942-BDEA-300FC2206DC0}"/>
                    </a:ext>
                  </a:extLst>
                </p14:cNvPr>
                <p14:cNvContentPartPr/>
                <p14:nvPr/>
              </p14:nvContentPartPr>
              <p14:xfrm>
                <a:off x="8076202" y="2638497"/>
                <a:ext cx="139680" cy="1224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D432DA8-6F97-D942-BDEA-300FC2206DC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067202" y="2629523"/>
                  <a:ext cx="157320" cy="139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DD807DB-5587-844A-8897-446DC7A51177}"/>
                    </a:ext>
                  </a:extLst>
                </p14:cNvPr>
                <p14:cNvContentPartPr/>
                <p14:nvPr/>
              </p14:nvContentPartPr>
              <p14:xfrm>
                <a:off x="8206162" y="2759097"/>
                <a:ext cx="59040" cy="712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DD807DB-5587-844A-8897-446DC7A5117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197162" y="2750097"/>
                  <a:ext cx="76680" cy="8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EF02176C-C812-2C44-A6CF-C727C9DAB027}"/>
                  </a:ext>
                </a:extLst>
              </p14:cNvPr>
              <p14:cNvContentPartPr/>
              <p14:nvPr/>
            </p14:nvContentPartPr>
            <p14:xfrm>
              <a:off x="8215882" y="3992531"/>
              <a:ext cx="56520" cy="1202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EF02176C-C812-2C44-A6CF-C727C9DAB02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206882" y="3983531"/>
                <a:ext cx="74160" cy="137880"/>
              </a:xfrm>
              <a:prstGeom prst="rect">
                <a:avLst/>
              </a:prstGeom>
            </p:spPr>
          </p:pic>
        </mc:Fallback>
      </mc:AlternateContent>
      <p:sp>
        <p:nvSpPr>
          <p:cNvPr id="126" name="Rectangle 125">
            <a:extLst>
              <a:ext uri="{FF2B5EF4-FFF2-40B4-BE49-F238E27FC236}">
                <a16:creationId xmlns:a16="http://schemas.microsoft.com/office/drawing/2014/main" id="{07826B69-F6ED-F144-A6A6-F23E49A8A59E}"/>
              </a:ext>
            </a:extLst>
          </p:cNvPr>
          <p:cNvSpPr/>
          <p:nvPr/>
        </p:nvSpPr>
        <p:spPr>
          <a:xfrm>
            <a:off x="9572279" y="1991569"/>
            <a:ext cx="1992086" cy="892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49920134-5129-9A44-9A49-357529711F0D}"/>
              </a:ext>
            </a:extLst>
          </p:cNvPr>
          <p:cNvGrpSpPr/>
          <p:nvPr/>
        </p:nvGrpSpPr>
        <p:grpSpPr>
          <a:xfrm>
            <a:off x="10921523" y="2213493"/>
            <a:ext cx="449088" cy="458498"/>
            <a:chOff x="8076202" y="2637417"/>
            <a:chExt cx="18900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D6166F0-7370-0B47-9C33-0358AC639F67}"/>
                    </a:ext>
                  </a:extLst>
                </p14:cNvPr>
                <p14:cNvContentPartPr/>
                <p14:nvPr/>
              </p14:nvContentPartPr>
              <p14:xfrm>
                <a:off x="8094202" y="2637417"/>
                <a:ext cx="133920" cy="1699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D6166F0-7370-0B47-9C33-0358AC639F6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090406" y="2633624"/>
                  <a:ext cx="141360" cy="1773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790155F-857B-A244-A801-C3737DB8DC75}"/>
                    </a:ext>
                  </a:extLst>
                </p14:cNvPr>
                <p14:cNvContentPartPr/>
                <p14:nvPr/>
              </p14:nvContentPartPr>
              <p14:xfrm>
                <a:off x="8076202" y="2638497"/>
                <a:ext cx="139680" cy="1224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790155F-857B-A244-A801-C3737DB8DC7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72410" y="2634710"/>
                  <a:ext cx="147111" cy="1298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772CC21-C5D5-6846-BA16-735530A3C09D}"/>
                    </a:ext>
                  </a:extLst>
                </p14:cNvPr>
                <p14:cNvContentPartPr/>
                <p14:nvPr/>
              </p14:nvContentPartPr>
              <p14:xfrm>
                <a:off x="8206162" y="2759097"/>
                <a:ext cx="59040" cy="71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772CC21-C5D5-6846-BA16-735530A3C09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202358" y="2755289"/>
                  <a:ext cx="66496" cy="78743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723898B-646C-F14A-97D9-55B76217C9F5}"/>
              </a:ext>
            </a:extLst>
          </p:cNvPr>
          <p:cNvSpPr/>
          <p:nvPr/>
        </p:nvSpPr>
        <p:spPr>
          <a:xfrm>
            <a:off x="9572279" y="3588648"/>
            <a:ext cx="1992086" cy="8961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Compressor()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97CDED0-63C7-DA42-AA12-B25E47C9A8CD}"/>
              </a:ext>
            </a:extLst>
          </p:cNvPr>
          <p:cNvGrpSpPr/>
          <p:nvPr/>
        </p:nvGrpSpPr>
        <p:grpSpPr>
          <a:xfrm>
            <a:off x="8395522" y="3894651"/>
            <a:ext cx="1073880" cy="226080"/>
            <a:chOff x="8395522" y="3894651"/>
            <a:chExt cx="1073880" cy="22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F30FECE-2DDA-754E-8326-BC0E2C9E7CA3}"/>
                    </a:ext>
                  </a:extLst>
                </p14:cNvPr>
                <p14:cNvContentPartPr/>
                <p14:nvPr/>
              </p14:nvContentPartPr>
              <p14:xfrm>
                <a:off x="8395522" y="4021371"/>
                <a:ext cx="1006560" cy="525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F30FECE-2DDA-754E-8326-BC0E2C9E7CA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386522" y="4012371"/>
                  <a:ext cx="10242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1946674-20D8-FB44-BE18-DA589D484F0D}"/>
                    </a:ext>
                  </a:extLst>
                </p14:cNvPr>
                <p14:cNvContentPartPr/>
                <p14:nvPr/>
              </p14:nvContentPartPr>
              <p14:xfrm>
                <a:off x="9317482" y="3894651"/>
                <a:ext cx="151920" cy="2260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1946674-20D8-FB44-BE18-DA589D484F0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308503" y="3885651"/>
                  <a:ext cx="169518" cy="243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AF318BA2-701B-544D-8182-01A6DF56179C}"/>
              </a:ext>
            </a:extLst>
          </p:cNvPr>
          <p:cNvSpPr/>
          <p:nvPr/>
        </p:nvSpPr>
        <p:spPr>
          <a:xfrm>
            <a:off x="6483840" y="5174382"/>
            <a:ext cx="1992086" cy="108746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Conditional Density Estimator with NDE </a:t>
            </a: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DFA2CDC3-D807-0649-B0F2-607A3C7D7C7D}"/>
              </a:ext>
            </a:extLst>
          </p:cNvPr>
          <p:cNvGrpSpPr/>
          <p:nvPr/>
        </p:nvGrpSpPr>
        <p:grpSpPr>
          <a:xfrm>
            <a:off x="8421442" y="5435091"/>
            <a:ext cx="1170360" cy="345240"/>
            <a:chOff x="8421442" y="5435091"/>
            <a:chExt cx="117036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E179B79-56F5-A049-8577-C96CFEE6164D}"/>
                    </a:ext>
                  </a:extLst>
                </p14:cNvPr>
                <p14:cNvContentPartPr/>
                <p14:nvPr/>
              </p14:nvContentPartPr>
              <p14:xfrm>
                <a:off x="8540962" y="5606451"/>
                <a:ext cx="1050840" cy="252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E179B79-56F5-A049-8577-C96CFEE616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531959" y="5597321"/>
                  <a:ext cx="1068486" cy="430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53022DF-AF01-CD4A-9478-E6ABC254A32C}"/>
                    </a:ext>
                  </a:extLst>
                </p14:cNvPr>
                <p14:cNvContentPartPr/>
                <p14:nvPr/>
              </p14:nvContentPartPr>
              <p14:xfrm>
                <a:off x="8459602" y="5435091"/>
                <a:ext cx="122040" cy="1504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53022DF-AF01-CD4A-9478-E6ABC254A32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50602" y="5426091"/>
                  <a:ext cx="1396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0A7AD17-351B-AB40-8674-FC149A0D4627}"/>
                    </a:ext>
                  </a:extLst>
                </p14:cNvPr>
                <p14:cNvContentPartPr/>
                <p14:nvPr/>
              </p14:nvContentPartPr>
              <p14:xfrm>
                <a:off x="8421442" y="5586291"/>
                <a:ext cx="151200" cy="1940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0A7AD17-351B-AB40-8674-FC149A0D462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412442" y="5577308"/>
                  <a:ext cx="168840" cy="211647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2235FFA-A805-1F40-9DA4-64164C0A3959}"/>
              </a:ext>
            </a:extLst>
          </p:cNvPr>
          <p:cNvSpPr/>
          <p:nvPr/>
        </p:nvSpPr>
        <p:spPr>
          <a:xfrm>
            <a:off x="3882707" y="5711626"/>
            <a:ext cx="1992086" cy="1100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Likelihood &amp; posterior</a:t>
            </a: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041775BA-B7B5-5945-8BD6-560FC7BEE488}"/>
              </a:ext>
            </a:extLst>
          </p:cNvPr>
          <p:cNvGrpSpPr/>
          <p:nvPr/>
        </p:nvGrpSpPr>
        <p:grpSpPr>
          <a:xfrm>
            <a:off x="2264002" y="4873888"/>
            <a:ext cx="575280" cy="324720"/>
            <a:chOff x="2264002" y="4873888"/>
            <a:chExt cx="575280" cy="32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FA4D1C9-91FE-1E4F-82BB-CEF118EF1169}"/>
                    </a:ext>
                  </a:extLst>
                </p14:cNvPr>
                <p14:cNvContentPartPr/>
                <p14:nvPr/>
              </p14:nvContentPartPr>
              <p14:xfrm>
                <a:off x="2540482" y="4909017"/>
                <a:ext cx="167400" cy="182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FA4D1C9-91FE-1E4F-82BB-CEF118EF116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531501" y="4900017"/>
                  <a:ext cx="185002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A8F6780-7197-154D-8534-77359E416922}"/>
                    </a:ext>
                  </a:extLst>
                </p14:cNvPr>
                <p14:cNvContentPartPr/>
                <p14:nvPr/>
              </p14:nvContentPartPr>
              <p14:xfrm>
                <a:off x="2554882" y="4989657"/>
                <a:ext cx="111240" cy="2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A8F6780-7197-154D-8534-77359E41692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545882" y="4980657"/>
                  <a:ext cx="1288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F4C4B16-FF82-5C4B-9AA9-67ACB068B7A6}"/>
                    </a:ext>
                  </a:extLst>
                </p14:cNvPr>
                <p14:cNvContentPartPr/>
                <p14:nvPr/>
              </p14:nvContentPartPr>
              <p14:xfrm>
                <a:off x="2264002" y="4962808"/>
                <a:ext cx="13320" cy="2131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F4C4B16-FF82-5C4B-9AA9-67ACB068B7A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255239" y="4953808"/>
                  <a:ext cx="30496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58FF0CC-C812-054F-AA00-4CE1855509D3}"/>
                    </a:ext>
                  </a:extLst>
                </p14:cNvPr>
                <p14:cNvContentPartPr/>
                <p14:nvPr/>
              </p14:nvContentPartPr>
              <p14:xfrm>
                <a:off x="2273362" y="4941928"/>
                <a:ext cx="83520" cy="1004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58FF0CC-C812-054F-AA00-4CE1855509D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264323" y="4932928"/>
                  <a:ext cx="101236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7A4956B-A7B0-424E-B7AF-F48818366485}"/>
                    </a:ext>
                  </a:extLst>
                </p14:cNvPr>
                <p14:cNvContentPartPr/>
                <p14:nvPr/>
              </p14:nvContentPartPr>
              <p14:xfrm>
                <a:off x="2436442" y="4895128"/>
                <a:ext cx="39600" cy="2066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7A4956B-A7B0-424E-B7AF-F4881836648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427359" y="4886128"/>
                  <a:ext cx="57402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D3261DE-BDB7-3543-9ADA-6C3F1EB8E7FD}"/>
                    </a:ext>
                  </a:extLst>
                </p14:cNvPr>
                <p14:cNvContentPartPr/>
                <p14:nvPr/>
              </p14:nvContentPartPr>
              <p14:xfrm>
                <a:off x="2776642" y="4873888"/>
                <a:ext cx="62640" cy="3247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D3261DE-BDB7-3543-9ADA-6C3F1EB8E7F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767693" y="4864888"/>
                  <a:ext cx="80179" cy="34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48050F0D-2DDE-D146-B997-FA2EAC25728F}"/>
              </a:ext>
            </a:extLst>
          </p:cNvPr>
          <p:cNvGrpSpPr/>
          <p:nvPr/>
        </p:nvGrpSpPr>
        <p:grpSpPr>
          <a:xfrm>
            <a:off x="2501021" y="2581955"/>
            <a:ext cx="180720" cy="176400"/>
            <a:chOff x="2501021" y="2581955"/>
            <a:chExt cx="180720" cy="17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1CCA8D3-6EE1-6347-B94C-57DAD4FB3E23}"/>
                    </a:ext>
                  </a:extLst>
                </p14:cNvPr>
                <p14:cNvContentPartPr/>
                <p14:nvPr/>
              </p14:nvContentPartPr>
              <p14:xfrm>
                <a:off x="2501021" y="2581955"/>
                <a:ext cx="180720" cy="176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1CCA8D3-6EE1-6347-B94C-57DAD4FB3E2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492021" y="2572937"/>
                  <a:ext cx="198360" cy="1940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604F183-265F-EE4F-9259-33D27A9FBFB3}"/>
                    </a:ext>
                  </a:extLst>
                </p14:cNvPr>
                <p14:cNvContentPartPr/>
                <p14:nvPr/>
              </p14:nvContentPartPr>
              <p14:xfrm>
                <a:off x="2534141" y="2644955"/>
                <a:ext cx="105480" cy="10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604F183-265F-EE4F-9259-33D27A9FBFB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525141" y="2635634"/>
                  <a:ext cx="123120" cy="2871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B4E48ED7-9B8A-1E44-8C1A-4C5E7778B31F}"/>
                  </a:ext>
                </a:extLst>
              </p14:cNvPr>
              <p14:cNvContentPartPr/>
              <p14:nvPr/>
            </p14:nvContentPartPr>
            <p14:xfrm>
              <a:off x="1998322" y="5831697"/>
              <a:ext cx="360" cy="36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B4E48ED7-9B8A-1E44-8C1A-4C5E7778B31F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989322" y="5822697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41" name="Rectangle 240">
            <a:extLst>
              <a:ext uri="{FF2B5EF4-FFF2-40B4-BE49-F238E27FC236}">
                <a16:creationId xmlns:a16="http://schemas.microsoft.com/office/drawing/2014/main" id="{D09B44F8-13FC-BE42-9731-A1DE88786534}"/>
              </a:ext>
            </a:extLst>
          </p:cNvPr>
          <p:cNvSpPr/>
          <p:nvPr/>
        </p:nvSpPr>
        <p:spPr>
          <a:xfrm>
            <a:off x="9572279" y="5068784"/>
            <a:ext cx="1992086" cy="1087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Simulated parameter, data pairs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27C6A636-DC7E-6644-898E-F9E9212C1D20}"/>
              </a:ext>
            </a:extLst>
          </p:cNvPr>
          <p:cNvGrpSpPr/>
          <p:nvPr/>
        </p:nvGrpSpPr>
        <p:grpSpPr>
          <a:xfrm>
            <a:off x="8466706" y="4411599"/>
            <a:ext cx="1029960" cy="883080"/>
            <a:chOff x="8466706" y="4411599"/>
            <a:chExt cx="1029960" cy="88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D22EE3D-D088-7344-8425-F37B25090CC9}"/>
                    </a:ext>
                  </a:extLst>
                </p14:cNvPr>
                <p14:cNvContentPartPr/>
                <p14:nvPr/>
              </p14:nvContentPartPr>
              <p14:xfrm>
                <a:off x="8521786" y="4411599"/>
                <a:ext cx="974880" cy="6958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D22EE3D-D088-7344-8425-F37B25090CC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512783" y="4402599"/>
                  <a:ext cx="992527" cy="71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D5FC678-E435-4846-B879-D789475B0333}"/>
                    </a:ext>
                  </a:extLst>
                </p14:cNvPr>
                <p14:cNvContentPartPr/>
                <p14:nvPr/>
              </p14:nvContentPartPr>
              <p14:xfrm>
                <a:off x="8466706" y="4836759"/>
                <a:ext cx="14040" cy="2754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D5FC678-E435-4846-B879-D789475B033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457706" y="4827759"/>
                  <a:ext cx="316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C89A743-F70B-CB4F-B999-4B0CBCC4B0EA}"/>
                    </a:ext>
                  </a:extLst>
                </p14:cNvPr>
                <p14:cNvContentPartPr/>
                <p14:nvPr/>
              </p14:nvContentPartPr>
              <p14:xfrm>
                <a:off x="8473546" y="5092359"/>
                <a:ext cx="378000" cy="2023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C89A743-F70B-CB4F-B999-4B0CBCC4B0E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464546" y="5083359"/>
                  <a:ext cx="39564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39B9F287-DF66-E54D-A694-52E979156964}"/>
              </a:ext>
            </a:extLst>
          </p:cNvPr>
          <p:cNvGrpSpPr/>
          <p:nvPr/>
        </p:nvGrpSpPr>
        <p:grpSpPr>
          <a:xfrm>
            <a:off x="10976986" y="5820999"/>
            <a:ext cx="571320" cy="344880"/>
            <a:chOff x="10976986" y="5820999"/>
            <a:chExt cx="571320" cy="34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BD6860C9-B8A0-5B49-BE10-6F7477CEBCCA}"/>
                    </a:ext>
                  </a:extLst>
                </p14:cNvPr>
                <p14:cNvContentPartPr/>
                <p14:nvPr/>
              </p14:nvContentPartPr>
              <p14:xfrm>
                <a:off x="10976986" y="5854839"/>
                <a:ext cx="66600" cy="143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BD6860C9-B8A0-5B49-BE10-6F7477CEBCC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968034" y="5845816"/>
                  <a:ext cx="84145" cy="1613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0C93908-BEFF-B547-BBB0-4F7B31871D76}"/>
                    </a:ext>
                  </a:extLst>
                </p14:cNvPr>
                <p14:cNvContentPartPr/>
                <p14:nvPr/>
              </p14:nvContentPartPr>
              <p14:xfrm>
                <a:off x="10983466" y="6004599"/>
                <a:ext cx="52200" cy="306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0C93908-BEFF-B547-BBB0-4F7B31871D7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974466" y="5995599"/>
                  <a:ext cx="698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14DBA79E-0AB1-A444-84EF-D59530DD14DF}"/>
                    </a:ext>
                  </a:extLst>
                </p14:cNvPr>
                <p14:cNvContentPartPr/>
                <p14:nvPr/>
              </p14:nvContentPartPr>
              <p14:xfrm>
                <a:off x="11021986" y="6049959"/>
                <a:ext cx="72000" cy="1159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14DBA79E-0AB1-A444-84EF-D59530DD14D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012986" y="6040959"/>
                  <a:ext cx="896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990F9C8-40C0-AF4C-9A52-6CFB223B08B0}"/>
                    </a:ext>
                  </a:extLst>
                </p14:cNvPr>
                <p14:cNvContentPartPr/>
                <p14:nvPr/>
              </p14:nvContentPartPr>
              <p14:xfrm>
                <a:off x="11126386" y="5939439"/>
                <a:ext cx="93240" cy="874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990F9C8-40C0-AF4C-9A52-6CFB223B08B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117386" y="5930439"/>
                  <a:ext cx="1108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B320D9E-A8AB-F34E-A92F-8C339FAEB416}"/>
                    </a:ext>
                  </a:extLst>
                </p14:cNvPr>
                <p14:cNvContentPartPr/>
                <p14:nvPr/>
              </p14:nvContentPartPr>
              <p14:xfrm>
                <a:off x="11157706" y="5976879"/>
                <a:ext cx="42120" cy="100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B320D9E-A8AB-F34E-A92F-8C339FAEB41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148782" y="5968189"/>
                  <a:ext cx="59611" cy="271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DCCED89-0346-8A48-B14E-E6B29E4AC31F}"/>
                    </a:ext>
                  </a:extLst>
                </p14:cNvPr>
                <p14:cNvContentPartPr/>
                <p14:nvPr/>
              </p14:nvContentPartPr>
              <p14:xfrm>
                <a:off x="11260306" y="6025119"/>
                <a:ext cx="22320" cy="759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DCCED89-0346-8A48-B14E-E6B29E4AC31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251306" y="6016119"/>
                  <a:ext cx="399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A78759A-7E9B-6E40-A5DA-45383C49ADE8}"/>
                    </a:ext>
                  </a:extLst>
                </p14:cNvPr>
                <p14:cNvContentPartPr/>
                <p14:nvPr/>
              </p14:nvContentPartPr>
              <p14:xfrm>
                <a:off x="11365786" y="5919279"/>
                <a:ext cx="18000" cy="954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A78759A-7E9B-6E40-A5DA-45383C49ADE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356786" y="5910245"/>
                  <a:ext cx="35640" cy="1131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22B84C4B-99FF-0846-9BAB-7495F536988A}"/>
                    </a:ext>
                  </a:extLst>
                </p14:cNvPr>
                <p14:cNvContentPartPr/>
                <p14:nvPr/>
              </p14:nvContentPartPr>
              <p14:xfrm>
                <a:off x="11337706" y="5978319"/>
                <a:ext cx="70560" cy="118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22B84C4B-99FF-0846-9BAB-7495F536988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328752" y="5969584"/>
                  <a:ext cx="88110" cy="290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A1408D0A-56B5-E149-8C31-F9F67097F128}"/>
                    </a:ext>
                  </a:extLst>
                </p14:cNvPr>
                <p14:cNvContentPartPr/>
                <p14:nvPr/>
              </p14:nvContentPartPr>
              <p14:xfrm>
                <a:off x="11416186" y="5903799"/>
                <a:ext cx="83520" cy="1278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A1408D0A-56B5-E149-8C31-F9F67097F12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407186" y="5894799"/>
                  <a:ext cx="1011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59F0758-EC7A-BF4D-963D-C48AF157382E}"/>
                    </a:ext>
                  </a:extLst>
                </p14:cNvPr>
                <p14:cNvContentPartPr/>
                <p14:nvPr/>
              </p14:nvContentPartPr>
              <p14:xfrm>
                <a:off x="11461906" y="6037719"/>
                <a:ext cx="86400" cy="936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59F0758-EC7A-BF4D-963D-C48AF157382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452906" y="6028719"/>
                  <a:ext cx="1040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B83C3269-E693-C047-A6B6-516A75FA8AF1}"/>
                    </a:ext>
                  </a:extLst>
                </p14:cNvPr>
                <p14:cNvContentPartPr/>
                <p14:nvPr/>
              </p14:nvContentPartPr>
              <p14:xfrm>
                <a:off x="11380906" y="5820999"/>
                <a:ext cx="37080" cy="565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B83C3269-E693-C047-A6B6-516A75FA8AF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371906" y="5811999"/>
                  <a:ext cx="54720" cy="7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07424CC4-46AF-7A43-91D7-BBEB77F15990}"/>
              </a:ext>
            </a:extLst>
          </p:cNvPr>
          <p:cNvGrpSpPr/>
          <p:nvPr/>
        </p:nvGrpSpPr>
        <p:grpSpPr>
          <a:xfrm>
            <a:off x="10524466" y="2893479"/>
            <a:ext cx="201960" cy="725760"/>
            <a:chOff x="10524466" y="2893479"/>
            <a:chExt cx="201960" cy="72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7038C21A-7939-7C4C-8575-41EA1691D92D}"/>
                    </a:ext>
                  </a:extLst>
                </p14:cNvPr>
                <p14:cNvContentPartPr/>
                <p14:nvPr/>
              </p14:nvContentPartPr>
              <p14:xfrm>
                <a:off x="10573066" y="2893479"/>
                <a:ext cx="27000" cy="6451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7038C21A-7939-7C4C-8575-41EA1691D92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563944" y="2884484"/>
                  <a:ext cx="44878" cy="6627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7DDE7EDD-C19F-4445-AF5E-41F695E9873F}"/>
                    </a:ext>
                  </a:extLst>
                </p14:cNvPr>
                <p14:cNvContentPartPr/>
                <p14:nvPr/>
              </p14:nvContentPartPr>
              <p14:xfrm>
                <a:off x="10524466" y="3352479"/>
                <a:ext cx="201960" cy="2667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7DDE7EDD-C19F-4445-AF5E-41F695E9873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515466" y="3343479"/>
                  <a:ext cx="219600" cy="28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BD06EE7D-F6E7-DF4A-848F-E0B0B35DB68D}"/>
                  </a:ext>
                </a:extLst>
              </p14:cNvPr>
              <p14:cNvContentPartPr/>
              <p14:nvPr/>
            </p14:nvContentPartPr>
            <p14:xfrm>
              <a:off x="10582066" y="4437879"/>
              <a:ext cx="69480" cy="53208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BD06EE7D-F6E7-DF4A-848F-E0B0B35DB68D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0573066" y="4428879"/>
                <a:ext cx="87120" cy="54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748FC795-C902-B640-A98F-643FD31BD179}"/>
                  </a:ext>
                </a:extLst>
              </p14:cNvPr>
              <p14:cNvContentPartPr/>
              <p14:nvPr/>
            </p14:nvContentPartPr>
            <p14:xfrm>
              <a:off x="10508986" y="4844319"/>
              <a:ext cx="321480" cy="22140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748FC795-C902-B640-A98F-643FD31BD179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0499986" y="4835319"/>
                <a:ext cx="339120" cy="23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3" name="Group 282">
            <a:extLst>
              <a:ext uri="{FF2B5EF4-FFF2-40B4-BE49-F238E27FC236}">
                <a16:creationId xmlns:a16="http://schemas.microsoft.com/office/drawing/2014/main" id="{A7A9BDF9-0863-D946-9DBE-EFC0C173AC33}"/>
              </a:ext>
            </a:extLst>
          </p:cNvPr>
          <p:cNvGrpSpPr/>
          <p:nvPr/>
        </p:nvGrpSpPr>
        <p:grpSpPr>
          <a:xfrm>
            <a:off x="10016866" y="4206399"/>
            <a:ext cx="101520" cy="269280"/>
            <a:chOff x="10016866" y="4206399"/>
            <a:chExt cx="101520" cy="26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F3D01EFC-D7E7-C649-A929-C87C2ADABB72}"/>
                    </a:ext>
                  </a:extLst>
                </p14:cNvPr>
                <p14:cNvContentPartPr/>
                <p14:nvPr/>
              </p14:nvContentPartPr>
              <p14:xfrm>
                <a:off x="10069066" y="4206399"/>
                <a:ext cx="35280" cy="2692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F3D01EFC-D7E7-C649-A929-C87C2ADABB7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060157" y="4197399"/>
                  <a:ext cx="52742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3B700162-B7F3-1241-BE68-DFA37E8957D4}"/>
                    </a:ext>
                  </a:extLst>
                </p14:cNvPr>
                <p14:cNvContentPartPr/>
                <p14:nvPr/>
              </p14:nvContentPartPr>
              <p14:xfrm>
                <a:off x="10016866" y="4327359"/>
                <a:ext cx="101520" cy="57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3B700162-B7F3-1241-BE68-DFA37E8957D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007866" y="4318359"/>
                  <a:ext cx="119160" cy="2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EFAA44C9-0BA7-8248-BD6D-A9A04D714A8B}"/>
              </a:ext>
            </a:extLst>
          </p:cNvPr>
          <p:cNvGrpSpPr/>
          <p:nvPr/>
        </p:nvGrpSpPr>
        <p:grpSpPr>
          <a:xfrm>
            <a:off x="10913626" y="4161759"/>
            <a:ext cx="162720" cy="268920"/>
            <a:chOff x="10913626" y="4161759"/>
            <a:chExt cx="16272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6D872C7E-0C95-CE40-97A8-978267EE59AE}"/>
                    </a:ext>
                  </a:extLst>
                </p14:cNvPr>
                <p14:cNvContentPartPr/>
                <p14:nvPr/>
              </p14:nvContentPartPr>
              <p14:xfrm>
                <a:off x="10965466" y="4191999"/>
                <a:ext cx="30240" cy="2386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6D872C7E-0C95-CE40-97A8-978267EE59A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956466" y="4182999"/>
                  <a:ext cx="478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FD14908D-3ED0-914B-AF86-893C56337DCD}"/>
                    </a:ext>
                  </a:extLst>
                </p14:cNvPr>
                <p14:cNvContentPartPr/>
                <p14:nvPr/>
              </p14:nvContentPartPr>
              <p14:xfrm>
                <a:off x="10913626" y="4320159"/>
                <a:ext cx="90720" cy="115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FD14908D-3ED0-914B-AF86-893C56337DC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904626" y="4311159"/>
                  <a:ext cx="1083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D6531934-1026-5B42-A8FF-315A12AE11A1}"/>
                    </a:ext>
                  </a:extLst>
                </p14:cNvPr>
                <p14:cNvContentPartPr/>
                <p14:nvPr/>
              </p14:nvContentPartPr>
              <p14:xfrm>
                <a:off x="11054386" y="4161759"/>
                <a:ext cx="21960" cy="975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D6531934-1026-5B42-A8FF-315A12AE11A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045386" y="4152759"/>
                  <a:ext cx="3960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55B02C42-07F1-4E43-9FE4-2777F6DB328C}"/>
              </a:ext>
            </a:extLst>
          </p:cNvPr>
          <p:cNvGrpSpPr/>
          <p:nvPr/>
        </p:nvGrpSpPr>
        <p:grpSpPr>
          <a:xfrm>
            <a:off x="11075986" y="3601959"/>
            <a:ext cx="212040" cy="188640"/>
            <a:chOff x="11075986" y="3601959"/>
            <a:chExt cx="212040" cy="18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BAADFCA3-2E2A-E047-9D82-7EE1AF689741}"/>
                    </a:ext>
                  </a:extLst>
                </p14:cNvPr>
                <p14:cNvContentPartPr/>
                <p14:nvPr/>
              </p14:nvContentPartPr>
              <p14:xfrm>
                <a:off x="11146546" y="3601959"/>
                <a:ext cx="141480" cy="1656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BAADFCA3-2E2A-E047-9D82-7EE1AF68974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137546" y="3592959"/>
                  <a:ext cx="1591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7F39DC64-496A-3149-9C39-216BD2213DF2}"/>
                    </a:ext>
                  </a:extLst>
                </p14:cNvPr>
                <p14:cNvContentPartPr/>
                <p14:nvPr/>
              </p14:nvContentPartPr>
              <p14:xfrm>
                <a:off x="11075986" y="3713199"/>
                <a:ext cx="63720" cy="774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7F39DC64-496A-3149-9C39-216BD2213DF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067037" y="3704199"/>
                  <a:ext cx="81261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3F039AE8-BA69-5A4A-9A91-46B336A16FF9}"/>
                    </a:ext>
                  </a:extLst>
                </p14:cNvPr>
                <p14:cNvContentPartPr/>
                <p14:nvPr/>
              </p14:nvContentPartPr>
              <p14:xfrm>
                <a:off x="11127466" y="3776559"/>
                <a:ext cx="102240" cy="136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3F039AE8-BA69-5A4A-9A91-46B336A16FF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118466" y="3767559"/>
                  <a:ext cx="11988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CBDF5EE2-19F8-D640-BDBD-E31586183248}"/>
              </a:ext>
            </a:extLst>
          </p:cNvPr>
          <p:cNvGrpSpPr/>
          <p:nvPr/>
        </p:nvGrpSpPr>
        <p:grpSpPr>
          <a:xfrm>
            <a:off x="11185426" y="3273999"/>
            <a:ext cx="379080" cy="221760"/>
            <a:chOff x="11185426" y="3273999"/>
            <a:chExt cx="379080" cy="22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1641466E-84F2-C844-8A39-71FA1AAED5D8}"/>
                    </a:ext>
                  </a:extLst>
                </p14:cNvPr>
                <p14:cNvContentPartPr/>
                <p14:nvPr/>
              </p14:nvContentPartPr>
              <p14:xfrm>
                <a:off x="11185426" y="3360039"/>
                <a:ext cx="153360" cy="882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1641466E-84F2-C844-8A39-71FA1AAED5D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176426" y="3351039"/>
                  <a:ext cx="171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6EB0B6D4-4CDF-3741-B60A-A720EB9482CF}"/>
                    </a:ext>
                  </a:extLst>
                </p14:cNvPr>
                <p14:cNvContentPartPr/>
                <p14:nvPr/>
              </p14:nvContentPartPr>
              <p14:xfrm>
                <a:off x="11379466" y="3351759"/>
                <a:ext cx="54720" cy="979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6EB0B6D4-4CDF-3741-B60A-A720EB9482C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370525" y="3342759"/>
                  <a:ext cx="72245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7E1FC0BF-7496-8D48-AF29-C3CF5B06921A}"/>
                    </a:ext>
                  </a:extLst>
                </p14:cNvPr>
                <p14:cNvContentPartPr/>
                <p14:nvPr/>
              </p14:nvContentPartPr>
              <p14:xfrm>
                <a:off x="11432746" y="3273999"/>
                <a:ext cx="77760" cy="1234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7E1FC0BF-7496-8D48-AF29-C3CF5B06921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423746" y="3264999"/>
                  <a:ext cx="954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F30891FE-5608-0F42-A5C4-F964E2D8B199}"/>
                    </a:ext>
                  </a:extLst>
                </p14:cNvPr>
                <p14:cNvContentPartPr/>
                <p14:nvPr/>
              </p14:nvContentPartPr>
              <p14:xfrm>
                <a:off x="11532106" y="3476319"/>
                <a:ext cx="32400" cy="194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F30891FE-5608-0F42-A5C4-F964E2D8B19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523106" y="3467319"/>
                  <a:ext cx="5004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A47E17D4-E735-8A48-8784-D825702EE1DF}"/>
              </a:ext>
            </a:extLst>
          </p:cNvPr>
          <p:cNvGrpSpPr/>
          <p:nvPr/>
        </p:nvGrpSpPr>
        <p:grpSpPr>
          <a:xfrm>
            <a:off x="7848226" y="6263799"/>
            <a:ext cx="711720" cy="362880"/>
            <a:chOff x="7848226" y="6263799"/>
            <a:chExt cx="711720" cy="36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F3CC4F1D-FBD2-9845-B35E-D6C4D677BECB}"/>
                    </a:ext>
                  </a:extLst>
                </p14:cNvPr>
                <p14:cNvContentPartPr/>
                <p14:nvPr/>
              </p14:nvContentPartPr>
              <p14:xfrm>
                <a:off x="7861186" y="6273879"/>
                <a:ext cx="219960" cy="2203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F3CC4F1D-FBD2-9845-B35E-D6C4D677BEC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52186" y="6264879"/>
                  <a:ext cx="2376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D1250EEC-BDF7-1C43-9B13-64785220A762}"/>
                    </a:ext>
                  </a:extLst>
                </p14:cNvPr>
                <p14:cNvContentPartPr/>
                <p14:nvPr/>
              </p14:nvContentPartPr>
              <p14:xfrm>
                <a:off x="7848226" y="6263799"/>
                <a:ext cx="145080" cy="1047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D1250EEC-BDF7-1C43-9B13-64785220A76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39226" y="6254799"/>
                  <a:ext cx="1627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23DAC16A-0BA9-774F-9AA8-FF7923E5A773}"/>
                    </a:ext>
                  </a:extLst>
                </p14:cNvPr>
                <p14:cNvContentPartPr/>
                <p14:nvPr/>
              </p14:nvContentPartPr>
              <p14:xfrm>
                <a:off x="8192026" y="6478359"/>
                <a:ext cx="204120" cy="1461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23DAC16A-0BA9-774F-9AA8-FF7923E5A77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183026" y="6469359"/>
                  <a:ext cx="2217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9BBDA9B0-F045-CC4A-906A-8DEDF75091DB}"/>
                    </a:ext>
                  </a:extLst>
                </p14:cNvPr>
                <p14:cNvContentPartPr/>
                <p14:nvPr/>
              </p14:nvContentPartPr>
              <p14:xfrm>
                <a:off x="8432146" y="6530199"/>
                <a:ext cx="127800" cy="964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9BBDA9B0-F045-CC4A-906A-8DEDF75091D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423146" y="6521165"/>
                  <a:ext cx="145440" cy="11418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3376F98A-BD87-B64E-8216-6429F8213FD9}"/>
              </a:ext>
            </a:extLst>
          </p:cNvPr>
          <p:cNvSpPr txBox="1"/>
          <p:nvPr/>
        </p:nvSpPr>
        <p:spPr>
          <a:xfrm>
            <a:off x="10726426" y="3604931"/>
            <a:ext cx="104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i.e</a:t>
            </a:r>
            <a:r>
              <a:rPr lang="en-US" sz="900" dirty="0"/>
              <a:t> </a:t>
            </a:r>
            <a:r>
              <a:rPr lang="en-US" sz="900" dirty="0" err="1"/>
              <a:t>Approx</a:t>
            </a:r>
            <a:r>
              <a:rPr lang="en-US" sz="900" dirty="0"/>
              <a:t> score compression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93753CD6-826D-3B40-9F86-6A7919ACC933}"/>
              </a:ext>
            </a:extLst>
          </p:cNvPr>
          <p:cNvSpPr txBox="1"/>
          <p:nvPr/>
        </p:nvSpPr>
        <p:spPr>
          <a:xfrm>
            <a:off x="267158" y="6156252"/>
            <a:ext cx="114208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i.e. sequential or Bayesian optimization</a:t>
            </a:r>
          </a:p>
        </p:txBody>
      </p: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E382DB01-4923-404F-8998-5C3F450C56A3}"/>
              </a:ext>
            </a:extLst>
          </p:cNvPr>
          <p:cNvGrpSpPr/>
          <p:nvPr/>
        </p:nvGrpSpPr>
        <p:grpSpPr>
          <a:xfrm rot="19458860">
            <a:off x="5877456" y="6174219"/>
            <a:ext cx="603720" cy="168480"/>
            <a:chOff x="5698666" y="5711559"/>
            <a:chExt cx="603720" cy="16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C2716E5E-E0EE-D14A-8319-FC71D29B45B3}"/>
                    </a:ext>
                  </a:extLst>
                </p14:cNvPr>
                <p14:cNvContentPartPr/>
                <p14:nvPr/>
              </p14:nvContentPartPr>
              <p14:xfrm>
                <a:off x="5700826" y="5778879"/>
                <a:ext cx="601560" cy="266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C2716E5E-E0EE-D14A-8319-FC71D29B45B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691826" y="5769879"/>
                  <a:ext cx="6192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D71F3CF9-CD2E-AE4A-8C8C-A3FAB88712E9}"/>
                    </a:ext>
                  </a:extLst>
                </p14:cNvPr>
                <p14:cNvContentPartPr/>
                <p14:nvPr/>
              </p14:nvContentPartPr>
              <p14:xfrm>
                <a:off x="5713066" y="5711559"/>
                <a:ext cx="51480" cy="925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D71F3CF9-CD2E-AE4A-8C8C-A3FAB88712E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704066" y="5702559"/>
                  <a:ext cx="691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B6D6087F-2C0F-3B4F-B35D-DD6551B6D84C}"/>
                    </a:ext>
                  </a:extLst>
                </p14:cNvPr>
                <p14:cNvContentPartPr/>
                <p14:nvPr/>
              </p14:nvContentPartPr>
              <p14:xfrm>
                <a:off x="5698666" y="5806239"/>
                <a:ext cx="75240" cy="738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B6D6087F-2C0F-3B4F-B35D-DD6551B6D84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689666" y="5797239"/>
                  <a:ext cx="92880" cy="9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53604532-6750-6649-A245-057AF28C4ACD}"/>
              </a:ext>
            </a:extLst>
          </p:cNvPr>
          <p:cNvGrpSpPr/>
          <p:nvPr/>
        </p:nvGrpSpPr>
        <p:grpSpPr>
          <a:xfrm>
            <a:off x="1215226" y="1751559"/>
            <a:ext cx="933480" cy="240840"/>
            <a:chOff x="1215226" y="1751559"/>
            <a:chExt cx="933480" cy="24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9EA3CB6A-A46C-2247-A96F-12A17B0AEEB7}"/>
                    </a:ext>
                  </a:extLst>
                </p14:cNvPr>
                <p14:cNvContentPartPr/>
                <p14:nvPr/>
              </p14:nvContentPartPr>
              <p14:xfrm>
                <a:off x="1215226" y="1784319"/>
                <a:ext cx="5760" cy="5796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9EA3CB6A-A46C-2247-A96F-12A17B0AEEB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206226" y="1775263"/>
                  <a:ext cx="23400" cy="757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0D3814BE-5584-C04D-9571-5CAE640F9230}"/>
                    </a:ext>
                  </a:extLst>
                </p14:cNvPr>
                <p14:cNvContentPartPr/>
                <p14:nvPr/>
              </p14:nvContentPartPr>
              <p14:xfrm>
                <a:off x="1248706" y="1791519"/>
                <a:ext cx="5760" cy="6444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0D3814BE-5584-C04D-9571-5CAE640F923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239706" y="1782468"/>
                  <a:ext cx="23400" cy="821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9C017251-0D2A-C74B-A076-EDF3F2948694}"/>
                    </a:ext>
                  </a:extLst>
                </p14:cNvPr>
                <p14:cNvContentPartPr/>
                <p14:nvPr/>
              </p14:nvContentPartPr>
              <p14:xfrm>
                <a:off x="1313146" y="1798719"/>
                <a:ext cx="118440" cy="19368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9C017251-0D2A-C74B-A076-EDF3F294869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304119" y="1789736"/>
                  <a:ext cx="136134" cy="211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E05E8D21-0E57-0C45-8072-42BF1C7896FB}"/>
                    </a:ext>
                  </a:extLst>
                </p14:cNvPr>
                <p14:cNvContentPartPr/>
                <p14:nvPr/>
              </p14:nvContentPartPr>
              <p14:xfrm>
                <a:off x="1447066" y="1778559"/>
                <a:ext cx="18720" cy="7704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E05E8D21-0E57-0C45-8072-42BF1C7896F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438066" y="1769559"/>
                  <a:ext cx="363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77A9BF0E-6EB5-DE47-8604-682797352479}"/>
                    </a:ext>
                  </a:extLst>
                </p14:cNvPr>
                <p14:cNvContentPartPr/>
                <p14:nvPr/>
              </p14:nvContentPartPr>
              <p14:xfrm>
                <a:off x="1439866" y="1796919"/>
                <a:ext cx="26280" cy="4608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77A9BF0E-6EB5-DE47-8604-68279735247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430866" y="1787989"/>
                  <a:ext cx="43920" cy="635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B7ADC4AA-424C-B441-87F5-B142A8A93968}"/>
                    </a:ext>
                  </a:extLst>
                </p14:cNvPr>
                <p14:cNvContentPartPr/>
                <p14:nvPr/>
              </p14:nvContentPartPr>
              <p14:xfrm>
                <a:off x="1515826" y="1904919"/>
                <a:ext cx="47520" cy="309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B7ADC4AA-424C-B441-87F5-B142A8A9396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506894" y="1895919"/>
                  <a:ext cx="65027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DFAFACED-DCD8-D04D-AE63-83944722BFFF}"/>
                    </a:ext>
                  </a:extLst>
                </p14:cNvPr>
                <p14:cNvContentPartPr/>
                <p14:nvPr/>
              </p14:nvContentPartPr>
              <p14:xfrm>
                <a:off x="1494946" y="1914639"/>
                <a:ext cx="84600" cy="759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DFAFACED-DCD8-D04D-AE63-83944722BFF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485946" y="1905639"/>
                  <a:ext cx="1022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9B8D5364-E576-3E4B-A29F-3661BB23DE1F}"/>
                    </a:ext>
                  </a:extLst>
                </p14:cNvPr>
                <p14:cNvContentPartPr/>
                <p14:nvPr/>
              </p14:nvContentPartPr>
              <p14:xfrm>
                <a:off x="1614466" y="1824279"/>
                <a:ext cx="20520" cy="15300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9B8D5364-E576-3E4B-A29F-3661BB23DE1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605466" y="1815300"/>
                  <a:ext cx="38160" cy="1705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EF1D75C1-F452-AC4D-95C6-DBB67F96D656}"/>
                    </a:ext>
                  </a:extLst>
                </p14:cNvPr>
                <p14:cNvContentPartPr/>
                <p14:nvPr/>
              </p14:nvContentPartPr>
              <p14:xfrm>
                <a:off x="1679626" y="1892679"/>
                <a:ext cx="77040" cy="759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EF1D75C1-F452-AC4D-95C6-DBB67F96D65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670626" y="1883679"/>
                  <a:ext cx="946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C1FAF92A-21F4-BA49-9628-6D0F9279CB24}"/>
                    </a:ext>
                  </a:extLst>
                </p14:cNvPr>
                <p14:cNvContentPartPr/>
                <p14:nvPr/>
              </p14:nvContentPartPr>
              <p14:xfrm>
                <a:off x="1809226" y="1871079"/>
                <a:ext cx="127440" cy="799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C1FAF92A-21F4-BA49-9628-6D0F9279CB2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800226" y="1862079"/>
                  <a:ext cx="1450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F687346C-98CA-C240-8B1F-A5F5AD15DC1E}"/>
                    </a:ext>
                  </a:extLst>
                </p14:cNvPr>
                <p14:cNvContentPartPr/>
                <p14:nvPr/>
              </p14:nvContentPartPr>
              <p14:xfrm>
                <a:off x="2001826" y="1881519"/>
                <a:ext cx="61560" cy="756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F687346C-98CA-C240-8B1F-A5F5AD15DC1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992826" y="1872519"/>
                  <a:ext cx="792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0463594C-1E07-6442-AA88-822ED01D8F11}"/>
                    </a:ext>
                  </a:extLst>
                </p14:cNvPr>
                <p14:cNvContentPartPr/>
                <p14:nvPr/>
              </p14:nvContentPartPr>
              <p14:xfrm>
                <a:off x="2082106" y="1753359"/>
                <a:ext cx="18720" cy="4860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0463594C-1E07-6442-AA88-822ED01D8F1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073106" y="1744359"/>
                  <a:ext cx="363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9F70D2A5-699A-3443-B10D-1A325B034FCC}"/>
                    </a:ext>
                  </a:extLst>
                </p14:cNvPr>
                <p14:cNvContentPartPr/>
                <p14:nvPr/>
              </p14:nvContentPartPr>
              <p14:xfrm>
                <a:off x="2125666" y="1751559"/>
                <a:ext cx="23040" cy="615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9F70D2A5-699A-3443-B10D-1A325B034FC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116666" y="1742611"/>
                  <a:ext cx="40680" cy="790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2695604D-2A69-A848-B6CF-98DC9415603E}"/>
              </a:ext>
            </a:extLst>
          </p:cNvPr>
          <p:cNvGrpSpPr/>
          <p:nvPr/>
        </p:nvGrpSpPr>
        <p:grpSpPr>
          <a:xfrm>
            <a:off x="5012907" y="5719669"/>
            <a:ext cx="749160" cy="400680"/>
            <a:chOff x="4520386" y="6058959"/>
            <a:chExt cx="749160" cy="40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806611FE-30F1-DE4F-B5D7-DE508BAC3826}"/>
                    </a:ext>
                  </a:extLst>
                </p14:cNvPr>
                <p14:cNvContentPartPr/>
                <p14:nvPr/>
              </p14:nvContentPartPr>
              <p14:xfrm>
                <a:off x="4523266" y="6179919"/>
                <a:ext cx="19800" cy="27972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806611FE-30F1-DE4F-B5D7-DE508BAC382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514266" y="6170919"/>
                  <a:ext cx="374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354F71E8-2959-C841-98CE-1F0C8C3E672F}"/>
                    </a:ext>
                  </a:extLst>
                </p14:cNvPr>
                <p14:cNvContentPartPr/>
                <p14:nvPr/>
              </p14:nvContentPartPr>
              <p14:xfrm>
                <a:off x="4520386" y="6146799"/>
                <a:ext cx="97560" cy="993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354F71E8-2959-C841-98CE-1F0C8C3E672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511386" y="6137799"/>
                  <a:ext cx="1152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1A529DC1-6FBD-C64E-813C-474BC46FDB58}"/>
                    </a:ext>
                  </a:extLst>
                </p14:cNvPr>
                <p14:cNvContentPartPr/>
                <p14:nvPr/>
              </p14:nvContentPartPr>
              <p14:xfrm>
                <a:off x="4648906" y="6058959"/>
                <a:ext cx="52920" cy="2487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1A529DC1-6FBD-C64E-813C-474BC46FDB5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639906" y="6049959"/>
                  <a:ext cx="705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4CE070E2-E2E0-C844-87A0-A3E4304A4AF5}"/>
                    </a:ext>
                  </a:extLst>
                </p14:cNvPr>
                <p14:cNvContentPartPr/>
                <p14:nvPr/>
              </p14:nvContentPartPr>
              <p14:xfrm>
                <a:off x="4793986" y="6076959"/>
                <a:ext cx="64080" cy="19800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4CE070E2-E2E0-C844-87A0-A3E4304A4AF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784986" y="6067959"/>
                  <a:ext cx="817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9D6579AE-A443-DC49-B6D3-1B58B47785C0}"/>
                    </a:ext>
                  </a:extLst>
                </p14:cNvPr>
                <p14:cNvContentPartPr/>
                <p14:nvPr/>
              </p14:nvContentPartPr>
              <p14:xfrm>
                <a:off x="4777786" y="6171639"/>
                <a:ext cx="64800" cy="2772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9D6579AE-A443-DC49-B6D3-1B58B47785C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768786" y="6162639"/>
                  <a:ext cx="824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200060B5-B7AC-A842-A391-D143346E9B71}"/>
                    </a:ext>
                  </a:extLst>
                </p14:cNvPr>
                <p14:cNvContentPartPr/>
                <p14:nvPr/>
              </p14:nvContentPartPr>
              <p14:xfrm>
                <a:off x="4923586" y="6069399"/>
                <a:ext cx="33840" cy="18432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200060B5-B7AC-A842-A391-D143346E9B7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914586" y="6060417"/>
                  <a:ext cx="51480" cy="201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E4D3BE71-E5CF-D448-B515-6D18322074F4}"/>
                    </a:ext>
                  </a:extLst>
                </p14:cNvPr>
                <p14:cNvContentPartPr/>
                <p14:nvPr/>
              </p14:nvContentPartPr>
              <p14:xfrm>
                <a:off x="5046346" y="6089919"/>
                <a:ext cx="137160" cy="13032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E4D3BE71-E5CF-D448-B515-6D18322074F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037346" y="6080919"/>
                  <a:ext cx="1548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810EAED1-1D22-FD42-95B6-E48F108D7904}"/>
                    </a:ext>
                  </a:extLst>
                </p14:cNvPr>
                <p14:cNvContentPartPr/>
                <p14:nvPr/>
              </p14:nvContentPartPr>
              <p14:xfrm>
                <a:off x="5081266" y="6145719"/>
                <a:ext cx="72360" cy="468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810EAED1-1D22-FD42-95B6-E48F108D790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072266" y="6136719"/>
                  <a:ext cx="900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FA8780A5-5DE2-644E-84EA-AAD96D22D594}"/>
                    </a:ext>
                  </a:extLst>
                </p14:cNvPr>
                <p14:cNvContentPartPr/>
                <p14:nvPr/>
              </p14:nvContentPartPr>
              <p14:xfrm>
                <a:off x="5174506" y="6090279"/>
                <a:ext cx="95040" cy="1702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FA8780A5-5DE2-644E-84EA-AAD96D22D59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165506" y="6081298"/>
                  <a:ext cx="112680" cy="18788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A2621729-4E73-4B4F-A401-B673662DE04C}"/>
              </a:ext>
            </a:extLst>
          </p:cNvPr>
          <p:cNvGrpSpPr/>
          <p:nvPr/>
        </p:nvGrpSpPr>
        <p:grpSpPr>
          <a:xfrm>
            <a:off x="3453924" y="6151939"/>
            <a:ext cx="413741" cy="411929"/>
            <a:chOff x="3303226" y="5796159"/>
            <a:chExt cx="342360" cy="18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368916F0-AF6E-B342-A051-E12D861B5DDB}"/>
                    </a:ext>
                  </a:extLst>
                </p14:cNvPr>
                <p14:cNvContentPartPr/>
                <p14:nvPr/>
              </p14:nvContentPartPr>
              <p14:xfrm>
                <a:off x="3312226" y="5853039"/>
                <a:ext cx="333360" cy="3888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368916F0-AF6E-B342-A051-E12D861B5DD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304778" y="5849006"/>
                  <a:ext cx="347958" cy="467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28362B3A-A4E6-6C47-81F3-EBA73C7C9313}"/>
                    </a:ext>
                  </a:extLst>
                </p14:cNvPr>
                <p14:cNvContentPartPr/>
                <p14:nvPr/>
              </p14:nvContentPartPr>
              <p14:xfrm>
                <a:off x="3303226" y="5796159"/>
                <a:ext cx="46080" cy="12564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28362B3A-A4E6-6C47-81F3-EBA73C7C931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295745" y="5792127"/>
                  <a:ext cx="60742" cy="1335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65D97DC9-A2C5-C443-8E10-822A080D8D81}"/>
                    </a:ext>
                  </a:extLst>
                </p14:cNvPr>
                <p14:cNvContentPartPr/>
                <p14:nvPr/>
              </p14:nvContentPartPr>
              <p14:xfrm>
                <a:off x="3307906" y="5919999"/>
                <a:ext cx="107640" cy="6048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65D97DC9-A2C5-C443-8E10-822A080D8D8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300452" y="5915945"/>
                  <a:ext cx="122250" cy="6842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B8863ABA-687C-8E4D-982B-D19ACD591D2A}"/>
              </a:ext>
            </a:extLst>
          </p:cNvPr>
          <p:cNvGrpSpPr/>
          <p:nvPr/>
        </p:nvGrpSpPr>
        <p:grpSpPr>
          <a:xfrm>
            <a:off x="4039227" y="6544742"/>
            <a:ext cx="613800" cy="331560"/>
            <a:chOff x="1724986" y="6537399"/>
            <a:chExt cx="61380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5D09E23B-962A-294B-BC13-1526B3192577}"/>
                    </a:ext>
                  </a:extLst>
                </p14:cNvPr>
                <p14:cNvContentPartPr/>
                <p14:nvPr/>
              </p14:nvContentPartPr>
              <p14:xfrm>
                <a:off x="1730746" y="6642519"/>
                <a:ext cx="11880" cy="2264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5D09E23B-962A-294B-BC13-1526B319257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721746" y="6633519"/>
                  <a:ext cx="295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80FE42D2-7E66-E04A-B021-76C76DCB2331}"/>
                    </a:ext>
                  </a:extLst>
                </p14:cNvPr>
                <p14:cNvContentPartPr/>
                <p14:nvPr/>
              </p14:nvContentPartPr>
              <p14:xfrm>
                <a:off x="1724986" y="6626679"/>
                <a:ext cx="96840" cy="7344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80FE42D2-7E66-E04A-B021-76C76DCB233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715986" y="6617679"/>
                  <a:ext cx="1144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7F39618C-C1D2-A240-922D-88F37046D419}"/>
                    </a:ext>
                  </a:extLst>
                </p14:cNvPr>
                <p14:cNvContentPartPr/>
                <p14:nvPr/>
              </p14:nvContentPartPr>
              <p14:xfrm>
                <a:off x="1863226" y="6537399"/>
                <a:ext cx="32760" cy="15984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7F39618C-C1D2-A240-922D-88F37046D41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854226" y="6528399"/>
                  <a:ext cx="504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2F38E0F7-B506-9B45-984C-0CCCC2F721A5}"/>
                    </a:ext>
                  </a:extLst>
                </p14:cNvPr>
                <p14:cNvContentPartPr/>
                <p14:nvPr/>
              </p14:nvContentPartPr>
              <p14:xfrm>
                <a:off x="1928746" y="6585639"/>
                <a:ext cx="109080" cy="13248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2F38E0F7-B506-9B45-984C-0CCCC2F721A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919716" y="6576639"/>
                  <a:ext cx="126778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792CF9AA-BEA7-7043-9782-8D9AEC82B0D7}"/>
                    </a:ext>
                  </a:extLst>
                </p14:cNvPr>
                <p14:cNvContentPartPr/>
                <p14:nvPr/>
              </p14:nvContentPartPr>
              <p14:xfrm>
                <a:off x="1970866" y="6649359"/>
                <a:ext cx="37080" cy="252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792CF9AA-BEA7-7043-9782-8D9AEC82B0D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961866" y="6640359"/>
                  <a:ext cx="547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5257E0C9-86E2-FB40-A7DA-2A428526850A}"/>
                    </a:ext>
                  </a:extLst>
                </p14:cNvPr>
                <p14:cNvContentPartPr/>
                <p14:nvPr/>
              </p14:nvContentPartPr>
              <p14:xfrm>
                <a:off x="2092186" y="6567279"/>
                <a:ext cx="10440" cy="18936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5257E0C9-86E2-FB40-A7DA-2A428526850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083186" y="6558279"/>
                  <a:ext cx="280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4673D644-2F2F-B948-9B47-370971ABCBD7}"/>
                    </a:ext>
                  </a:extLst>
                </p14:cNvPr>
                <p14:cNvContentPartPr/>
                <p14:nvPr/>
              </p14:nvContentPartPr>
              <p14:xfrm>
                <a:off x="2182906" y="6579519"/>
                <a:ext cx="16920" cy="12960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4673D644-2F2F-B948-9B47-370971ABCBD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173906" y="6570519"/>
                  <a:ext cx="345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3E637A9A-BAD1-8A4B-A62D-BCFCE730A185}"/>
                    </a:ext>
                  </a:extLst>
                </p14:cNvPr>
                <p14:cNvContentPartPr/>
                <p14:nvPr/>
              </p14:nvContentPartPr>
              <p14:xfrm>
                <a:off x="2156266" y="6639999"/>
                <a:ext cx="88920" cy="1008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3E637A9A-BAD1-8A4B-A62D-BCFCE730A18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147229" y="6630999"/>
                  <a:ext cx="106632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ED95CE33-C674-AB42-9F28-F9DFC54C59BB}"/>
                    </a:ext>
                  </a:extLst>
                </p14:cNvPr>
                <p14:cNvContentPartPr/>
                <p14:nvPr/>
              </p14:nvContentPartPr>
              <p14:xfrm>
                <a:off x="2288746" y="6589239"/>
                <a:ext cx="50040" cy="17640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ED95CE33-C674-AB42-9F28-F9DFC54C59B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279746" y="6580239"/>
                  <a:ext cx="67680" cy="194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76" name="TextBox 375">
            <a:extLst>
              <a:ext uri="{FF2B5EF4-FFF2-40B4-BE49-F238E27FC236}">
                <a16:creationId xmlns:a16="http://schemas.microsoft.com/office/drawing/2014/main" id="{61CA53AB-08E1-A848-AA45-73FED026B6B8}"/>
              </a:ext>
            </a:extLst>
          </p:cNvPr>
          <p:cNvSpPr txBox="1"/>
          <p:nvPr/>
        </p:nvSpPr>
        <p:spPr>
          <a:xfrm>
            <a:off x="6908841" y="6360076"/>
            <a:ext cx="114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i.e. Mixture Density Networks </a:t>
            </a:r>
          </a:p>
        </p:txBody>
      </p:sp>
      <p:sp>
        <p:nvSpPr>
          <p:cNvPr id="377" name="Rounded Rectangle 376">
            <a:extLst>
              <a:ext uri="{FF2B5EF4-FFF2-40B4-BE49-F238E27FC236}">
                <a16:creationId xmlns:a16="http://schemas.microsoft.com/office/drawing/2014/main" id="{6E24116E-99FD-9443-91BC-5AC044EB3FC1}"/>
              </a:ext>
            </a:extLst>
          </p:cNvPr>
          <p:cNvSpPr/>
          <p:nvPr/>
        </p:nvSpPr>
        <p:spPr>
          <a:xfrm>
            <a:off x="1427280" y="5724607"/>
            <a:ext cx="1992086" cy="108746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Adaptive Acquisition of simulations (active learning)</a:t>
            </a:r>
          </a:p>
        </p:txBody>
      </p: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665C8C44-75B0-EF47-A9A7-DB91526D371E}"/>
              </a:ext>
            </a:extLst>
          </p:cNvPr>
          <p:cNvGrpSpPr/>
          <p:nvPr/>
        </p:nvGrpSpPr>
        <p:grpSpPr>
          <a:xfrm>
            <a:off x="826786" y="5850519"/>
            <a:ext cx="627120" cy="214200"/>
            <a:chOff x="826786" y="5850519"/>
            <a:chExt cx="627120" cy="21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A6F58D09-1800-7940-B4DF-5F3CE430172C}"/>
                    </a:ext>
                  </a:extLst>
                </p14:cNvPr>
                <p14:cNvContentPartPr/>
                <p14:nvPr/>
              </p14:nvContentPartPr>
              <p14:xfrm>
                <a:off x="1233946" y="5958519"/>
                <a:ext cx="173520" cy="5076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A6F58D09-1800-7940-B4DF-5F3CE430172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224946" y="5949519"/>
                  <a:ext cx="1911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5FAA4001-97FC-574D-8A10-E6CE43946A76}"/>
                    </a:ext>
                  </a:extLst>
                </p14:cNvPr>
                <p14:cNvContentPartPr/>
                <p14:nvPr/>
              </p14:nvContentPartPr>
              <p14:xfrm>
                <a:off x="1395946" y="5951679"/>
                <a:ext cx="57960" cy="11304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5FAA4001-97FC-574D-8A10-E6CE43946A7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386946" y="5942650"/>
                  <a:ext cx="75600" cy="1307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95BA2DB3-F36E-CC42-AF02-16076587C888}"/>
                    </a:ext>
                  </a:extLst>
                </p14:cNvPr>
                <p14:cNvContentPartPr/>
                <p14:nvPr/>
              </p14:nvContentPartPr>
              <p14:xfrm>
                <a:off x="826786" y="5850519"/>
                <a:ext cx="200880" cy="13500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95BA2DB3-F36E-CC42-AF02-16076587C88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17786" y="5841519"/>
                  <a:ext cx="2185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EB69E1EB-923F-F649-894E-57E659966501}"/>
                    </a:ext>
                  </a:extLst>
                </p14:cNvPr>
                <p14:cNvContentPartPr/>
                <p14:nvPr/>
              </p14:nvContentPartPr>
              <p14:xfrm>
                <a:off x="1077346" y="5878959"/>
                <a:ext cx="94680" cy="13068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EB69E1EB-923F-F649-894E-57E65996650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68380" y="5869959"/>
                  <a:ext cx="112253" cy="14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E6E2185B-80A1-F245-989B-844EBC5464A8}"/>
              </a:ext>
            </a:extLst>
          </p:cNvPr>
          <p:cNvGrpSpPr/>
          <p:nvPr/>
        </p:nvGrpSpPr>
        <p:grpSpPr>
          <a:xfrm>
            <a:off x="1870066" y="5190999"/>
            <a:ext cx="199440" cy="495000"/>
            <a:chOff x="1870066" y="5190999"/>
            <a:chExt cx="199440" cy="49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DAA97DBA-4225-D84C-812F-3237C2874FB9}"/>
                    </a:ext>
                  </a:extLst>
                </p14:cNvPr>
                <p14:cNvContentPartPr/>
                <p14:nvPr/>
              </p14:nvContentPartPr>
              <p14:xfrm>
                <a:off x="1942426" y="5266599"/>
                <a:ext cx="111600" cy="41940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DAA97DBA-4225-D84C-812F-3237C2874FB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933426" y="5257599"/>
                  <a:ext cx="12924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62DDDF4E-988D-F945-8FDD-1BEC8CB85CB6}"/>
                    </a:ext>
                  </a:extLst>
                </p14:cNvPr>
                <p14:cNvContentPartPr/>
                <p14:nvPr/>
              </p14:nvContentPartPr>
              <p14:xfrm>
                <a:off x="1870066" y="5190999"/>
                <a:ext cx="199440" cy="9612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62DDDF4E-988D-F945-8FDD-1BEC8CB85CB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861066" y="5181965"/>
                  <a:ext cx="217080" cy="11382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26E6BA64-3394-E44B-9CFC-F495E6638D44}"/>
              </a:ext>
            </a:extLst>
          </p:cNvPr>
          <p:cNvGrpSpPr/>
          <p:nvPr/>
        </p:nvGrpSpPr>
        <p:grpSpPr>
          <a:xfrm>
            <a:off x="1096066" y="2909319"/>
            <a:ext cx="145800" cy="1002600"/>
            <a:chOff x="1096066" y="2909319"/>
            <a:chExt cx="145800" cy="100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A8E5C430-A3B2-714B-A3BA-A9D834EE079E}"/>
                    </a:ext>
                  </a:extLst>
                </p14:cNvPr>
                <p14:cNvContentPartPr/>
                <p14:nvPr/>
              </p14:nvContentPartPr>
              <p14:xfrm>
                <a:off x="1159786" y="2937039"/>
                <a:ext cx="82080" cy="97488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A8E5C430-A3B2-714B-A3BA-A9D834EE079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50746" y="2928039"/>
                  <a:ext cx="99798" cy="9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3AC74C98-7480-6F48-8C2D-A7F188B7A46B}"/>
                    </a:ext>
                  </a:extLst>
                </p14:cNvPr>
                <p14:cNvContentPartPr/>
                <p14:nvPr/>
              </p14:nvContentPartPr>
              <p14:xfrm>
                <a:off x="1096066" y="2909319"/>
                <a:ext cx="142560" cy="12996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3AC74C98-7480-6F48-8C2D-A7F188B7A46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87066" y="2900319"/>
                  <a:ext cx="16020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910036AD-B529-8848-A2BB-3A7A54873F9B}"/>
              </a:ext>
            </a:extLst>
          </p:cNvPr>
          <p:cNvGrpSpPr/>
          <p:nvPr/>
        </p:nvGrpSpPr>
        <p:grpSpPr>
          <a:xfrm>
            <a:off x="302626" y="3515199"/>
            <a:ext cx="1013400" cy="727920"/>
            <a:chOff x="302626" y="3515199"/>
            <a:chExt cx="1013400" cy="72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A9C4EA7F-8EF9-B244-829B-C175789019FA}"/>
                    </a:ext>
                  </a:extLst>
                </p14:cNvPr>
                <p14:cNvContentPartPr/>
                <p14:nvPr/>
              </p14:nvContentPartPr>
              <p14:xfrm>
                <a:off x="1169866" y="3856839"/>
                <a:ext cx="146160" cy="10764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A9C4EA7F-8EF9-B244-829B-C175789019F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160866" y="3847839"/>
                  <a:ext cx="1638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07AC20ED-ACA7-5842-A3F4-EB2542ACDFAC}"/>
                    </a:ext>
                  </a:extLst>
                </p14:cNvPr>
                <p14:cNvContentPartPr/>
                <p14:nvPr/>
              </p14:nvContentPartPr>
              <p14:xfrm>
                <a:off x="363826" y="3516279"/>
                <a:ext cx="90000" cy="14292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07AC20ED-ACA7-5842-A3F4-EB2542ACDFA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54826" y="3507279"/>
                  <a:ext cx="1076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1C31A091-3CBD-ED4E-BCB1-0AB603F92BF0}"/>
                    </a:ext>
                  </a:extLst>
                </p14:cNvPr>
                <p14:cNvContentPartPr/>
                <p14:nvPr/>
              </p14:nvContentPartPr>
              <p14:xfrm>
                <a:off x="481186" y="3531759"/>
                <a:ext cx="58680" cy="10980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1C31A091-3CBD-ED4E-BCB1-0AB603F92BF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72186" y="3522788"/>
                  <a:ext cx="76320" cy="1273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32B5FD05-7B7F-2743-8BD0-748320F7A3DE}"/>
                    </a:ext>
                  </a:extLst>
                </p14:cNvPr>
                <p14:cNvContentPartPr/>
                <p14:nvPr/>
              </p14:nvContentPartPr>
              <p14:xfrm>
                <a:off x="574426" y="3520599"/>
                <a:ext cx="40320" cy="9252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32B5FD05-7B7F-2743-8BD0-748320F7A3D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65506" y="3511634"/>
                  <a:ext cx="57804" cy="1100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F6ED5141-200B-2A49-8414-9853F1E11DCB}"/>
                    </a:ext>
                  </a:extLst>
                </p14:cNvPr>
                <p14:cNvContentPartPr/>
                <p14:nvPr/>
              </p14:nvContentPartPr>
              <p14:xfrm>
                <a:off x="648946" y="3515199"/>
                <a:ext cx="85680" cy="8496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F6ED5141-200B-2A49-8414-9853F1E11DC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39946" y="3506199"/>
                  <a:ext cx="1033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643F2445-2FA5-B044-A93B-1F4F900B896F}"/>
                    </a:ext>
                  </a:extLst>
                </p14:cNvPr>
                <p14:cNvContentPartPr/>
                <p14:nvPr/>
              </p14:nvContentPartPr>
              <p14:xfrm>
                <a:off x="390826" y="3790239"/>
                <a:ext cx="122040" cy="11916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643F2445-2FA5-B044-A93B-1F4F900B896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81852" y="3781266"/>
                  <a:ext cx="139628" cy="1367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6B8BD62C-9655-D540-ABC6-57EE489798E1}"/>
                    </a:ext>
                  </a:extLst>
                </p14:cNvPr>
                <p14:cNvContentPartPr/>
                <p14:nvPr/>
              </p14:nvContentPartPr>
              <p14:xfrm>
                <a:off x="543826" y="3782679"/>
                <a:ext cx="53640" cy="6876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6B8BD62C-9655-D540-ABC6-57EE489798E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34886" y="3773679"/>
                  <a:ext cx="71162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B732F652-2218-5847-BD2B-37BD45B12770}"/>
                    </a:ext>
                  </a:extLst>
                </p14:cNvPr>
                <p14:cNvContentPartPr/>
                <p14:nvPr/>
              </p14:nvContentPartPr>
              <p14:xfrm>
                <a:off x="645346" y="3745599"/>
                <a:ext cx="28080" cy="12960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B732F652-2218-5847-BD2B-37BD45B1277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36460" y="3736599"/>
                  <a:ext cx="45497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C94D5F01-03F8-1148-B1BD-4B749094F47D}"/>
                    </a:ext>
                  </a:extLst>
                </p14:cNvPr>
                <p14:cNvContentPartPr/>
                <p14:nvPr/>
              </p14:nvContentPartPr>
              <p14:xfrm>
                <a:off x="635986" y="3788079"/>
                <a:ext cx="55800" cy="4356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C94D5F01-03F8-1148-B1BD-4B749094F47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26986" y="3779079"/>
                  <a:ext cx="734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3DCC3887-C31D-F64A-9E18-A432645A5935}"/>
                    </a:ext>
                  </a:extLst>
                </p14:cNvPr>
                <p14:cNvContentPartPr/>
                <p14:nvPr/>
              </p14:nvContentPartPr>
              <p14:xfrm>
                <a:off x="729946" y="3781599"/>
                <a:ext cx="34200" cy="8856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3DCC3887-C31D-F64A-9E18-A432645A593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20946" y="3772599"/>
                  <a:ext cx="518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FC8F2B3B-215E-9D43-A233-86D05355625B}"/>
                    </a:ext>
                  </a:extLst>
                </p14:cNvPr>
                <p14:cNvContentPartPr/>
                <p14:nvPr/>
              </p14:nvContentPartPr>
              <p14:xfrm>
                <a:off x="795106" y="3778719"/>
                <a:ext cx="62640" cy="5004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FC8F2B3B-215E-9D43-A233-86D05355625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86106" y="3769719"/>
                  <a:ext cx="802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E112A519-4423-2D4C-B510-9BFAA1CE9E18}"/>
                    </a:ext>
                  </a:extLst>
                </p14:cNvPr>
                <p14:cNvContentPartPr/>
                <p14:nvPr/>
              </p14:nvContentPartPr>
              <p14:xfrm>
                <a:off x="934066" y="3726159"/>
                <a:ext cx="109800" cy="8964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E112A519-4423-2D4C-B510-9BFAA1CE9E1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25066" y="3717159"/>
                  <a:ext cx="1274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C1009816-BCDB-2F44-A47F-1E2CD4A35322}"/>
                    </a:ext>
                  </a:extLst>
                </p14:cNvPr>
                <p14:cNvContentPartPr/>
                <p14:nvPr/>
              </p14:nvContentPartPr>
              <p14:xfrm>
                <a:off x="302626" y="4127919"/>
                <a:ext cx="18000" cy="10548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C1009816-BCDB-2F44-A47F-1E2CD4A3532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93442" y="4118919"/>
                  <a:ext cx="360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5325C070-327F-804C-989E-0B97704C7D27}"/>
                    </a:ext>
                  </a:extLst>
                </p14:cNvPr>
                <p14:cNvContentPartPr/>
                <p14:nvPr/>
              </p14:nvContentPartPr>
              <p14:xfrm>
                <a:off x="373546" y="4138359"/>
                <a:ext cx="67320" cy="9216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5325C070-327F-804C-989E-0B97704C7D2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64546" y="4129359"/>
                  <a:ext cx="849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B6DB3E67-996E-614E-8C91-12FAEA573B18}"/>
                    </a:ext>
                  </a:extLst>
                </p14:cNvPr>
                <p14:cNvContentPartPr/>
                <p14:nvPr/>
              </p14:nvContentPartPr>
              <p14:xfrm>
                <a:off x="467506" y="4123599"/>
                <a:ext cx="50760" cy="5652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B6DB3E67-996E-614E-8C91-12FAEA573B1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58569" y="4114656"/>
                  <a:ext cx="68276" cy="740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16DC8209-6C03-F147-B07E-702C18FB71F6}"/>
                    </a:ext>
                  </a:extLst>
                </p14:cNvPr>
                <p14:cNvContentPartPr/>
                <p14:nvPr/>
              </p14:nvContentPartPr>
              <p14:xfrm>
                <a:off x="561106" y="4072839"/>
                <a:ext cx="15120" cy="7092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16DC8209-6C03-F147-B07E-702C18FB71F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52106" y="4063839"/>
                  <a:ext cx="327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525A409F-0DDE-9B4D-95B2-C1C7FE8125E0}"/>
                    </a:ext>
                  </a:extLst>
                </p14:cNvPr>
                <p14:cNvContentPartPr/>
                <p14:nvPr/>
              </p14:nvContentPartPr>
              <p14:xfrm>
                <a:off x="623386" y="4066359"/>
                <a:ext cx="55080" cy="6696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525A409F-0DDE-9B4D-95B2-C1C7FE8125E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14386" y="4057359"/>
                  <a:ext cx="727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9E2F09A8-B6FC-E042-ABA2-F54483EE94A3}"/>
                    </a:ext>
                  </a:extLst>
                </p14:cNvPr>
                <p14:cNvContentPartPr/>
                <p14:nvPr/>
              </p14:nvContentPartPr>
              <p14:xfrm>
                <a:off x="710506" y="4028199"/>
                <a:ext cx="42120" cy="5148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9E2F09A8-B6FC-E042-ABA2-F54483EE94A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01506" y="4019199"/>
                  <a:ext cx="597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4B3A6058-93AA-A84E-A4E1-1488BDFDBCF5}"/>
                    </a:ext>
                  </a:extLst>
                </p14:cNvPr>
                <p14:cNvContentPartPr/>
                <p14:nvPr/>
              </p14:nvContentPartPr>
              <p14:xfrm>
                <a:off x="773506" y="3985719"/>
                <a:ext cx="76320" cy="9180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4B3A6058-93AA-A84E-A4E1-1488BDFDBCF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64506" y="3976684"/>
                  <a:ext cx="93960" cy="1095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75C5816A-5A81-8344-83CC-C63203FE635A}"/>
                    </a:ext>
                  </a:extLst>
                </p14:cNvPr>
                <p14:cNvContentPartPr/>
                <p14:nvPr/>
              </p14:nvContentPartPr>
              <p14:xfrm>
                <a:off x="899146" y="3993999"/>
                <a:ext cx="156240" cy="24912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75C5816A-5A81-8344-83CC-C63203FE635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90125" y="3984999"/>
                  <a:ext cx="173921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0044CBA2-4B58-3C4E-A51D-ADFCFE6CF0E7}"/>
                    </a:ext>
                  </a:extLst>
                </p14:cNvPr>
                <p14:cNvContentPartPr/>
                <p14:nvPr/>
              </p14:nvContentPartPr>
              <p14:xfrm>
                <a:off x="763066" y="4023879"/>
                <a:ext cx="360" cy="36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0044CBA2-4B58-3C4E-A51D-ADFCFE6CF0E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54066" y="401487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9A587E8C-CFF6-8740-BF27-C833F35C6379}"/>
                    </a:ext>
                  </a:extLst>
                </p14:cNvPr>
                <p14:cNvContentPartPr/>
                <p14:nvPr/>
              </p14:nvContentPartPr>
              <p14:xfrm>
                <a:off x="930826" y="3866559"/>
                <a:ext cx="95760" cy="6516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9A587E8C-CFF6-8740-BF27-C833F35C637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21826" y="3857559"/>
                  <a:ext cx="113400" cy="82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63375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B649E-2739-4B75-90E4-DC7C96BC6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01_Simulation Based Inference - Background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5AD5-1428-465D-9D27-6A971D8F5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404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9CBCC40-44F2-4EA5-8303-EFCBE3D4D21C}"/>
                  </a:ext>
                </a:extLst>
              </p14:cNvPr>
              <p14:cNvContentPartPr/>
              <p14:nvPr/>
            </p14:nvContentPartPr>
            <p14:xfrm>
              <a:off x="219191" y="1180791"/>
              <a:ext cx="8667749" cy="2781299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9CBCC40-44F2-4EA5-8303-EFCBE3D4D21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6220" y="1117882"/>
                <a:ext cx="8793332" cy="2906758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3693FC2-65F1-C744-94E5-6E375AD05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84" y="0"/>
            <a:ext cx="10684509" cy="1733973"/>
          </a:xfrm>
        </p:spPr>
        <p:txBody>
          <a:bodyPr>
            <a:normAutofit fontScale="90000"/>
          </a:bodyPr>
          <a:lstStyle/>
          <a:p>
            <a:r>
              <a:rPr lang="en-US" dirty="0"/>
              <a:t>Goal: Fit LSTM model to calibration streamflow data, to improve estimates of parameter values. Taylor Reservoir, DELFI workflow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2A61E2-9423-AB4F-89DC-45F8986BF0C7}"/>
              </a:ext>
            </a:extLst>
          </p:cNvPr>
          <p:cNvSpPr/>
          <p:nvPr/>
        </p:nvSpPr>
        <p:spPr>
          <a:xfrm>
            <a:off x="838200" y="1955383"/>
            <a:ext cx="1992086" cy="892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Probable ranges of  parameter(s)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194F86-D859-E443-AB7D-3331575634D1}"/>
              </a:ext>
            </a:extLst>
          </p:cNvPr>
          <p:cNvSpPr/>
          <p:nvPr/>
        </p:nvSpPr>
        <p:spPr>
          <a:xfrm>
            <a:off x="3768469" y="1590000"/>
            <a:ext cx="1769116" cy="89262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Ensemble of </a:t>
            </a:r>
            <a:r>
              <a:rPr lang="en-US" dirty="0" err="1"/>
              <a:t>ParFlow</a:t>
            </a:r>
            <a:r>
              <a:rPr lang="en-US" dirty="0"/>
              <a:t> Models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B729086-7EC9-3F4F-AF57-BE737EA17960}"/>
              </a:ext>
            </a:extLst>
          </p:cNvPr>
          <p:cNvGrpSpPr/>
          <p:nvPr/>
        </p:nvGrpSpPr>
        <p:grpSpPr>
          <a:xfrm rot="20760719">
            <a:off x="2856617" y="2096902"/>
            <a:ext cx="920880" cy="330840"/>
            <a:chOff x="2856562" y="2316695"/>
            <a:chExt cx="92088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F0C8060-4835-364F-BF96-E728F017F649}"/>
                    </a:ext>
                  </a:extLst>
                </p14:cNvPr>
                <p14:cNvContentPartPr/>
                <p14:nvPr/>
              </p14:nvContentPartPr>
              <p14:xfrm>
                <a:off x="2856562" y="2391215"/>
                <a:ext cx="731880" cy="36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F0C8060-4835-364F-BF96-E728F017F64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47566" y="2382215"/>
                  <a:ext cx="749511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AD92A3C-ABCF-0E4B-B1EA-23567B23839D}"/>
                    </a:ext>
                  </a:extLst>
                </p14:cNvPr>
                <p14:cNvContentPartPr/>
                <p14:nvPr/>
              </p14:nvContentPartPr>
              <p14:xfrm>
                <a:off x="3520762" y="2316695"/>
                <a:ext cx="256680" cy="330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AD92A3C-ABCF-0E4B-B1EA-23567B23839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11762" y="2307695"/>
                  <a:ext cx="274320" cy="348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B9D49E45-60D6-5C41-B2CA-65912A930033}"/>
              </a:ext>
            </a:extLst>
          </p:cNvPr>
          <p:cNvSpPr/>
          <p:nvPr/>
        </p:nvSpPr>
        <p:spPr>
          <a:xfrm>
            <a:off x="6361369" y="1988329"/>
            <a:ext cx="1992086" cy="892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Parflow</a:t>
            </a:r>
            <a:r>
              <a:rPr lang="en-US" dirty="0"/>
              <a:t> outputs (including streamflow)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850C4C4-C018-1242-824D-E52897DCC0F5}"/>
              </a:ext>
            </a:extLst>
          </p:cNvPr>
          <p:cNvGrpSpPr/>
          <p:nvPr/>
        </p:nvGrpSpPr>
        <p:grpSpPr>
          <a:xfrm rot="1397733">
            <a:off x="5532740" y="2101748"/>
            <a:ext cx="804277" cy="288949"/>
            <a:chOff x="2856562" y="2316695"/>
            <a:chExt cx="92088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2A8436F-D6C2-7B40-9D87-CAD5C5AA2BD5}"/>
                    </a:ext>
                  </a:extLst>
                </p14:cNvPr>
                <p14:cNvContentPartPr/>
                <p14:nvPr/>
              </p14:nvContentPartPr>
              <p14:xfrm>
                <a:off x="2856562" y="2391215"/>
                <a:ext cx="731880" cy="36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2A8436F-D6C2-7B40-9D87-CAD5C5AA2BD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46260" y="2380900"/>
                  <a:ext cx="752073" cy="569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827363A-9081-044C-B12C-5B516AE834F5}"/>
                    </a:ext>
                  </a:extLst>
                </p14:cNvPr>
                <p14:cNvContentPartPr/>
                <p14:nvPr/>
              </p14:nvContentPartPr>
              <p14:xfrm>
                <a:off x="3520762" y="2316695"/>
                <a:ext cx="256680" cy="330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827363A-9081-044C-B12C-5B516AE834F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10445" y="2306395"/>
                  <a:ext cx="276901" cy="35102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9DF3CB1-B272-C34B-8287-EF67C5B6DA4B}"/>
              </a:ext>
            </a:extLst>
          </p:cNvPr>
          <p:cNvSpPr/>
          <p:nvPr/>
        </p:nvSpPr>
        <p:spPr>
          <a:xfrm>
            <a:off x="3768469" y="3150148"/>
            <a:ext cx="1769116" cy="108746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LSTM ‘simulator’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47C4843-FA5B-1D4D-B997-2813C7E8C3F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92783" y="46251"/>
            <a:ext cx="1455285" cy="1864983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77D12D6D-0EB6-944A-B515-89E8B687EC5E}"/>
              </a:ext>
            </a:extLst>
          </p:cNvPr>
          <p:cNvGrpSpPr/>
          <p:nvPr/>
        </p:nvGrpSpPr>
        <p:grpSpPr>
          <a:xfrm rot="1566210">
            <a:off x="2824568" y="2866041"/>
            <a:ext cx="920880" cy="330840"/>
            <a:chOff x="2856562" y="2316695"/>
            <a:chExt cx="92088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AF731FD-F4A0-4749-B104-0E1FDD92109C}"/>
                    </a:ext>
                  </a:extLst>
                </p14:cNvPr>
                <p14:cNvContentPartPr/>
                <p14:nvPr/>
              </p14:nvContentPartPr>
              <p14:xfrm>
                <a:off x="2856562" y="2391215"/>
                <a:ext cx="731880" cy="36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AF731FD-F4A0-4749-B104-0E1FDD92109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47566" y="2382215"/>
                  <a:ext cx="749511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61947F3-89AA-9C4E-9CC2-402CAED42BB2}"/>
                    </a:ext>
                  </a:extLst>
                </p14:cNvPr>
                <p14:cNvContentPartPr/>
                <p14:nvPr/>
              </p14:nvContentPartPr>
              <p14:xfrm>
                <a:off x="3520762" y="2316695"/>
                <a:ext cx="256680" cy="330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61947F3-89AA-9C4E-9CC2-402CAED42BB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11762" y="2307695"/>
                  <a:ext cx="274320" cy="34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1CCB7F2-F3C2-5D45-84B9-7014D376ADB1}"/>
              </a:ext>
            </a:extLst>
          </p:cNvPr>
          <p:cNvGrpSpPr/>
          <p:nvPr/>
        </p:nvGrpSpPr>
        <p:grpSpPr>
          <a:xfrm rot="20183337">
            <a:off x="5639055" y="2972940"/>
            <a:ext cx="804277" cy="288949"/>
            <a:chOff x="2856562" y="2316695"/>
            <a:chExt cx="92088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503FF52-872F-1C41-98EA-3026F1A7E333}"/>
                    </a:ext>
                  </a:extLst>
                </p14:cNvPr>
                <p14:cNvContentPartPr/>
                <p14:nvPr/>
              </p14:nvContentPartPr>
              <p14:xfrm>
                <a:off x="2856562" y="2391215"/>
                <a:ext cx="731880" cy="36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503FF52-872F-1C41-98EA-3026F1A7E33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46260" y="2380900"/>
                  <a:ext cx="752073" cy="569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97DB7D2-D6C5-A647-900B-2DE7D1868650}"/>
                    </a:ext>
                  </a:extLst>
                </p14:cNvPr>
                <p14:cNvContentPartPr/>
                <p14:nvPr/>
              </p14:nvContentPartPr>
              <p14:xfrm>
                <a:off x="3520762" y="2316695"/>
                <a:ext cx="256680" cy="330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97DB7D2-D6C5-A647-900B-2DE7D186865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10445" y="2306395"/>
                  <a:ext cx="276901" cy="35102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654DA09-1188-8740-82B9-FD762EB31CEB}"/>
              </a:ext>
            </a:extLst>
          </p:cNvPr>
          <p:cNvGrpSpPr/>
          <p:nvPr/>
        </p:nvGrpSpPr>
        <p:grpSpPr>
          <a:xfrm>
            <a:off x="4075162" y="2871057"/>
            <a:ext cx="1093680" cy="208800"/>
            <a:chOff x="4075162" y="2871057"/>
            <a:chExt cx="1093680" cy="20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838D544-22BE-CE49-A00C-613190F7C443}"/>
                    </a:ext>
                  </a:extLst>
                </p14:cNvPr>
                <p14:cNvContentPartPr/>
                <p14:nvPr/>
              </p14:nvContentPartPr>
              <p14:xfrm>
                <a:off x="4075162" y="2886537"/>
                <a:ext cx="2880" cy="345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838D544-22BE-CE49-A00C-613190F7C44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064876" y="2877537"/>
                  <a:ext cx="230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2999E4F-B83E-1D4C-A36E-35C3895C356C}"/>
                    </a:ext>
                  </a:extLst>
                </p14:cNvPr>
                <p14:cNvContentPartPr/>
                <p14:nvPr/>
              </p14:nvContentPartPr>
              <p14:xfrm>
                <a:off x="4129882" y="2881497"/>
                <a:ext cx="8640" cy="52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2999E4F-B83E-1D4C-A36E-35C3895C356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120882" y="2872497"/>
                  <a:ext cx="262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CA0DF39-A741-5341-B04E-ECDE913671F0}"/>
                    </a:ext>
                  </a:extLst>
                </p14:cNvPr>
                <p14:cNvContentPartPr/>
                <p14:nvPr/>
              </p14:nvContentPartPr>
              <p14:xfrm>
                <a:off x="4232122" y="2872497"/>
                <a:ext cx="18000" cy="145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CA0DF39-A741-5341-B04E-ECDE913671F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223122" y="2863497"/>
                  <a:ext cx="356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C7F4AB4-234A-F04E-821B-3BD87B3FE2A8}"/>
                    </a:ext>
                  </a:extLst>
                </p14:cNvPr>
                <p14:cNvContentPartPr/>
                <p14:nvPr/>
              </p14:nvContentPartPr>
              <p14:xfrm>
                <a:off x="4204042" y="2947737"/>
                <a:ext cx="75240" cy="10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C7F4AB4-234A-F04E-821B-3BD87B3FE2A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195042" y="2938737"/>
                  <a:ext cx="928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60B4193-EC23-F14E-99A0-6D8F016546AD}"/>
                    </a:ext>
                  </a:extLst>
                </p14:cNvPr>
                <p14:cNvContentPartPr/>
                <p14:nvPr/>
              </p14:nvContentPartPr>
              <p14:xfrm>
                <a:off x="4330762" y="2934417"/>
                <a:ext cx="57240" cy="72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60B4193-EC23-F14E-99A0-6D8F016546A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321705" y="2925417"/>
                  <a:ext cx="74992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499C6DC-EE76-1144-9259-E3C78713901A}"/>
                    </a:ext>
                  </a:extLst>
                </p14:cNvPr>
                <p14:cNvContentPartPr/>
                <p14:nvPr/>
              </p14:nvContentPartPr>
              <p14:xfrm>
                <a:off x="4460722" y="2940897"/>
                <a:ext cx="99000" cy="68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499C6DC-EE76-1144-9259-E3C78713901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451755" y="2931897"/>
                  <a:ext cx="116576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44AB51C-1F23-184A-BA00-E8B50A3D7D08}"/>
                    </a:ext>
                  </a:extLst>
                </p14:cNvPr>
                <p14:cNvContentPartPr/>
                <p14:nvPr/>
              </p14:nvContentPartPr>
              <p14:xfrm>
                <a:off x="4596082" y="2942337"/>
                <a:ext cx="34920" cy="817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44AB51C-1F23-184A-BA00-E8B50A3D7D0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586988" y="2933337"/>
                  <a:ext cx="52744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20F8CFC-9495-414E-B9BF-6AA39D4D9BA2}"/>
                    </a:ext>
                  </a:extLst>
                </p14:cNvPr>
                <p14:cNvContentPartPr/>
                <p14:nvPr/>
              </p14:nvContentPartPr>
              <p14:xfrm>
                <a:off x="4686802" y="2958537"/>
                <a:ext cx="69120" cy="63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20F8CFC-9495-414E-B9BF-6AA39D4D9BA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677849" y="2949537"/>
                  <a:ext cx="86669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494F2D6-BEE7-3947-B9B7-93CCE89E840C}"/>
                    </a:ext>
                  </a:extLst>
                </p14:cNvPr>
                <p14:cNvContentPartPr/>
                <p14:nvPr/>
              </p14:nvContentPartPr>
              <p14:xfrm>
                <a:off x="4598962" y="2897697"/>
                <a:ext cx="2880" cy="2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494F2D6-BEE7-3947-B9B7-93CCE89E840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589962" y="2888697"/>
                  <a:ext cx="205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A8969C0-D202-294C-BA41-151C45B9BBCE}"/>
                    </a:ext>
                  </a:extLst>
                </p14:cNvPr>
                <p14:cNvContentPartPr/>
                <p14:nvPr/>
              </p14:nvContentPartPr>
              <p14:xfrm>
                <a:off x="4773562" y="2956377"/>
                <a:ext cx="22320" cy="48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A8969C0-D202-294C-BA41-151C45B9BBC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764414" y="2947377"/>
                  <a:ext cx="40249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3536966-BE5C-0A48-8411-14605AE6240B}"/>
                    </a:ext>
                  </a:extLst>
                </p14:cNvPr>
                <p14:cNvContentPartPr/>
                <p14:nvPr/>
              </p14:nvContentPartPr>
              <p14:xfrm>
                <a:off x="4858522" y="2954937"/>
                <a:ext cx="75960" cy="536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3536966-BE5C-0A48-8411-14605AE6240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849522" y="2945937"/>
                  <a:ext cx="936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C6753B8-DF3B-624A-B295-D7373FF07522}"/>
                    </a:ext>
                  </a:extLst>
                </p14:cNvPr>
                <p14:cNvContentPartPr/>
                <p14:nvPr/>
              </p14:nvContentPartPr>
              <p14:xfrm>
                <a:off x="4996402" y="2945937"/>
                <a:ext cx="88560" cy="133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C6753B8-DF3B-624A-B295-D7373FF0752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987402" y="2936937"/>
                  <a:ext cx="1062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C897AFC-5CC9-A044-81BD-AD955E8B32CB}"/>
                    </a:ext>
                  </a:extLst>
                </p14:cNvPr>
                <p14:cNvContentPartPr/>
                <p14:nvPr/>
              </p14:nvContentPartPr>
              <p14:xfrm>
                <a:off x="5097922" y="2905617"/>
                <a:ext cx="24840" cy="20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C897AFC-5CC9-A044-81BD-AD955E8B32C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088922" y="2896617"/>
                  <a:ext cx="424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AED20BC-800D-EB47-96D5-844CA6B7B635}"/>
                    </a:ext>
                  </a:extLst>
                </p14:cNvPr>
                <p14:cNvContentPartPr/>
                <p14:nvPr/>
              </p14:nvContentPartPr>
              <p14:xfrm>
                <a:off x="5144362" y="2871057"/>
                <a:ext cx="24480" cy="33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AED20BC-800D-EB47-96D5-844CA6B7B63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135492" y="2862057"/>
                  <a:ext cx="41864" cy="50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F93EB8A0-324C-244A-A640-26577912DA3E}"/>
              </a:ext>
            </a:extLst>
          </p:cNvPr>
          <p:cNvSpPr/>
          <p:nvPr/>
        </p:nvSpPr>
        <p:spPr>
          <a:xfrm>
            <a:off x="838563" y="4073932"/>
            <a:ext cx="1992086" cy="1100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One/Many permutations of parameter(s) - prior 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0533AB4-BFC5-CC41-94DD-AF5631958FB5}"/>
              </a:ext>
            </a:extLst>
          </p:cNvPr>
          <p:cNvGrpSpPr/>
          <p:nvPr/>
        </p:nvGrpSpPr>
        <p:grpSpPr>
          <a:xfrm>
            <a:off x="8076202" y="2637417"/>
            <a:ext cx="189000" cy="192960"/>
            <a:chOff x="8076202" y="2637417"/>
            <a:chExt cx="18900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99FCAB5-6A0C-B545-B851-2674E7AB34DD}"/>
                    </a:ext>
                  </a:extLst>
                </p14:cNvPr>
                <p14:cNvContentPartPr/>
                <p14:nvPr/>
              </p14:nvContentPartPr>
              <p14:xfrm>
                <a:off x="8094202" y="2637417"/>
                <a:ext cx="133920" cy="169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99FCAB5-6A0C-B545-B851-2674E7AB34D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085202" y="2628417"/>
                  <a:ext cx="1515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A7E40B0-21D5-EE4A-B51B-3453D14F1BF2}"/>
                    </a:ext>
                  </a:extLst>
                </p14:cNvPr>
                <p14:cNvContentPartPr/>
                <p14:nvPr/>
              </p14:nvContentPartPr>
              <p14:xfrm>
                <a:off x="8076202" y="2638497"/>
                <a:ext cx="139680" cy="1224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A7E40B0-21D5-EE4A-B51B-3453D14F1BF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067202" y="2629523"/>
                  <a:ext cx="157320" cy="139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8EA346B-4C63-7747-8FDD-7ABFBEEB8FC6}"/>
                    </a:ext>
                  </a:extLst>
                </p14:cNvPr>
                <p14:cNvContentPartPr/>
                <p14:nvPr/>
              </p14:nvContentPartPr>
              <p14:xfrm>
                <a:off x="8206162" y="2759097"/>
                <a:ext cx="59040" cy="71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8EA346B-4C63-7747-8FDD-7ABFBEEB8FC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197162" y="2750097"/>
                  <a:ext cx="76680" cy="8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5C1C4C9C-0B43-9C4B-B10B-5C6DEBD17615}"/>
                  </a:ext>
                </a:extLst>
              </p14:cNvPr>
              <p14:cNvContentPartPr/>
              <p14:nvPr/>
            </p14:nvContentPartPr>
            <p14:xfrm>
              <a:off x="8072242" y="2525817"/>
              <a:ext cx="200160" cy="277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5C1C4C9C-0B43-9C4B-B10B-5C6DEBD17615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063242" y="2516817"/>
                <a:ext cx="217800" cy="4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14317C3A-D1C4-BB49-B19A-98CF702E3861}"/>
              </a:ext>
            </a:extLst>
          </p:cNvPr>
          <p:cNvGrpSpPr/>
          <p:nvPr/>
        </p:nvGrpSpPr>
        <p:grpSpPr>
          <a:xfrm>
            <a:off x="2830458" y="4034964"/>
            <a:ext cx="951778" cy="427824"/>
            <a:chOff x="2891842" y="4294497"/>
            <a:chExt cx="720000" cy="32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12A64DC-1781-4C41-ABD6-7131688A7C7A}"/>
                    </a:ext>
                  </a:extLst>
                </p14:cNvPr>
                <p14:cNvContentPartPr/>
                <p14:nvPr/>
              </p14:nvContentPartPr>
              <p14:xfrm>
                <a:off x="2891842" y="4386657"/>
                <a:ext cx="565920" cy="231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12A64DC-1781-4C41-ABD6-7131688A7C7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885030" y="4379849"/>
                  <a:ext cx="579271" cy="2448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A4DBC4D-FF7A-C84B-8BBD-10DA7DD28B34}"/>
                    </a:ext>
                  </a:extLst>
                </p14:cNvPr>
                <p14:cNvContentPartPr/>
                <p14:nvPr/>
              </p14:nvContentPartPr>
              <p14:xfrm>
                <a:off x="3382882" y="4294497"/>
                <a:ext cx="228960" cy="193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A4DBC4D-FF7A-C84B-8BBD-10DA7DD28B3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376076" y="4287687"/>
                  <a:ext cx="242300" cy="20702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3981590-C840-E148-8015-1C272DFAA445}"/>
              </a:ext>
            </a:extLst>
          </p:cNvPr>
          <p:cNvGrpSpPr/>
          <p:nvPr/>
        </p:nvGrpSpPr>
        <p:grpSpPr>
          <a:xfrm rot="20263454">
            <a:off x="5611073" y="3901362"/>
            <a:ext cx="687659" cy="403834"/>
            <a:chOff x="5647282" y="4159137"/>
            <a:chExt cx="672480" cy="39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F426E00-4C6A-CC4A-8C53-9C9BA5F56D6C}"/>
                    </a:ext>
                  </a:extLst>
                </p14:cNvPr>
                <p14:cNvContentPartPr/>
                <p14:nvPr/>
              </p14:nvContentPartPr>
              <p14:xfrm>
                <a:off x="5647282" y="4159137"/>
                <a:ext cx="610200" cy="307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F426E00-4C6A-CC4A-8C53-9C9BA5F56D6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638479" y="4150333"/>
                  <a:ext cx="627453" cy="3246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F39BE0C-3EC1-2042-8170-17AC9939F6A1}"/>
                    </a:ext>
                  </a:extLst>
                </p14:cNvPr>
                <p14:cNvContentPartPr/>
                <p14:nvPr/>
              </p14:nvContentPartPr>
              <p14:xfrm>
                <a:off x="6127522" y="4376937"/>
                <a:ext cx="192240" cy="1771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F39BE0C-3EC1-2042-8170-17AC9939F6A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118704" y="4368151"/>
                  <a:ext cx="209524" cy="1943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608EFDA8-0AB6-D846-B760-A643111C8757}"/>
              </a:ext>
            </a:extLst>
          </p:cNvPr>
          <p:cNvSpPr/>
          <p:nvPr/>
        </p:nvSpPr>
        <p:spPr>
          <a:xfrm>
            <a:off x="6361369" y="3606337"/>
            <a:ext cx="1992086" cy="892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LSTM outputs (streamflow)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BC94538-032C-A74E-85E6-1161D5685D3A}"/>
              </a:ext>
            </a:extLst>
          </p:cNvPr>
          <p:cNvGrpSpPr/>
          <p:nvPr/>
        </p:nvGrpSpPr>
        <p:grpSpPr>
          <a:xfrm>
            <a:off x="4178410" y="4265930"/>
            <a:ext cx="963000" cy="426600"/>
            <a:chOff x="3976522" y="4117017"/>
            <a:chExt cx="963000" cy="42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E6EDAC1-E60A-4842-98D3-F3AAE6FF39F5}"/>
                    </a:ext>
                  </a:extLst>
                </p14:cNvPr>
                <p14:cNvContentPartPr/>
                <p14:nvPr/>
              </p14:nvContentPartPr>
              <p14:xfrm>
                <a:off x="3976522" y="4117017"/>
                <a:ext cx="12600" cy="57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E6EDAC1-E60A-4842-98D3-F3AAE6FF39F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967522" y="4108017"/>
                  <a:ext cx="302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FBACCE7-A181-4E45-8C16-A0F4C5B40E7C}"/>
                    </a:ext>
                  </a:extLst>
                </p14:cNvPr>
                <p14:cNvContentPartPr/>
                <p14:nvPr/>
              </p14:nvContentPartPr>
              <p14:xfrm>
                <a:off x="4035202" y="4122057"/>
                <a:ext cx="5400" cy="45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FBACCE7-A181-4E45-8C16-A0F4C5B40E7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025559" y="4113057"/>
                  <a:ext cx="243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19C09C5-8581-A647-AA49-31A8D795DA61}"/>
                    </a:ext>
                  </a:extLst>
                </p14:cNvPr>
                <p14:cNvContentPartPr/>
                <p14:nvPr/>
              </p14:nvContentPartPr>
              <p14:xfrm>
                <a:off x="4111162" y="4155537"/>
                <a:ext cx="19800" cy="2228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19C09C5-8581-A647-AA49-31A8D795DA6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102162" y="4146537"/>
                  <a:ext cx="374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EF4BE7F-4315-D042-90A0-A4ADBCE8BA6A}"/>
                    </a:ext>
                  </a:extLst>
                </p14:cNvPr>
                <p14:cNvContentPartPr/>
                <p14:nvPr/>
              </p14:nvContentPartPr>
              <p14:xfrm>
                <a:off x="4065442" y="4293417"/>
                <a:ext cx="117000" cy="15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EF4BE7F-4315-D042-90A0-A4ADBCE8BA6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056442" y="4284417"/>
                  <a:ext cx="1346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AA7D933-F3FF-994C-A647-F10F2D38E92A}"/>
                    </a:ext>
                  </a:extLst>
                </p14:cNvPr>
                <p14:cNvContentPartPr/>
                <p14:nvPr/>
              </p14:nvContentPartPr>
              <p14:xfrm>
                <a:off x="4223482" y="4310697"/>
                <a:ext cx="67320" cy="110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AA7D933-F3FF-994C-A647-F10F2D38E92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214482" y="4301697"/>
                  <a:ext cx="849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E0BDE87-C390-B54A-A88E-CACEDDA98757}"/>
                    </a:ext>
                  </a:extLst>
                </p14:cNvPr>
                <p14:cNvContentPartPr/>
                <p14:nvPr/>
              </p14:nvContentPartPr>
              <p14:xfrm>
                <a:off x="4331842" y="4312137"/>
                <a:ext cx="57600" cy="111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E0BDE87-C390-B54A-A88E-CACEDDA9875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322842" y="4303108"/>
                  <a:ext cx="75240" cy="1292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126B240-9166-344E-A4C2-AEDB903A752D}"/>
                    </a:ext>
                  </a:extLst>
                </p14:cNvPr>
                <p14:cNvContentPartPr/>
                <p14:nvPr/>
              </p14:nvContentPartPr>
              <p14:xfrm>
                <a:off x="4460002" y="4243737"/>
                <a:ext cx="19800" cy="154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126B240-9166-344E-A4C2-AEDB903A752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451002" y="4234758"/>
                  <a:ext cx="37440" cy="1716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A84EF52-E93E-524E-9B63-9EB4328ACDD3}"/>
                    </a:ext>
                  </a:extLst>
                </p14:cNvPr>
                <p14:cNvContentPartPr/>
                <p14:nvPr/>
              </p14:nvContentPartPr>
              <p14:xfrm>
                <a:off x="4424362" y="4331937"/>
                <a:ext cx="105120" cy="39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A84EF52-E93E-524E-9B63-9EB4328ACDD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415362" y="4322937"/>
                  <a:ext cx="122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AB37A55-FD4F-BB4E-A904-83A6D85E66E1}"/>
                    </a:ext>
                  </a:extLst>
                </p14:cNvPr>
                <p14:cNvContentPartPr/>
                <p14:nvPr/>
              </p14:nvContentPartPr>
              <p14:xfrm>
                <a:off x="4565842" y="4357857"/>
                <a:ext cx="24120" cy="640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AB37A55-FD4F-BB4E-A904-83A6D85E66E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556842" y="4348857"/>
                  <a:ext cx="417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95F0EAF-9D2A-C745-960F-535848C13FF7}"/>
                    </a:ext>
                  </a:extLst>
                </p14:cNvPr>
                <p14:cNvContentPartPr/>
                <p14:nvPr/>
              </p14:nvContentPartPr>
              <p14:xfrm>
                <a:off x="4534162" y="4248777"/>
                <a:ext cx="360" cy="28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95F0EAF-9D2A-C745-960F-535848C13FF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525162" y="4239777"/>
                  <a:ext cx="180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8836DF7-018C-994A-93C1-15FB14D9D054}"/>
                    </a:ext>
                  </a:extLst>
                </p14:cNvPr>
                <p14:cNvContentPartPr/>
                <p14:nvPr/>
              </p14:nvContentPartPr>
              <p14:xfrm>
                <a:off x="4671682" y="4355697"/>
                <a:ext cx="88200" cy="784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8836DF7-018C-994A-93C1-15FB14D9D05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662682" y="4346738"/>
                  <a:ext cx="105840" cy="960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3EFD286-70A1-D34B-9245-F3CD0424E418}"/>
                    </a:ext>
                  </a:extLst>
                </p14:cNvPr>
                <p14:cNvContentPartPr/>
                <p14:nvPr/>
              </p14:nvContentPartPr>
              <p14:xfrm>
                <a:off x="4783642" y="4374417"/>
                <a:ext cx="100440" cy="169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3EFD286-70A1-D34B-9245-F3CD0424E41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774642" y="4365417"/>
                  <a:ext cx="1180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15E53CB-45CC-7C49-B7A6-9E40D3BAEFE8}"/>
                    </a:ext>
                  </a:extLst>
                </p14:cNvPr>
                <p14:cNvContentPartPr/>
                <p14:nvPr/>
              </p14:nvContentPartPr>
              <p14:xfrm>
                <a:off x="4861402" y="4229697"/>
                <a:ext cx="9000" cy="70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15E53CB-45CC-7C49-B7A6-9E40D3BAEFE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852027" y="4220697"/>
                  <a:ext cx="27375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2F354DC-5056-D841-8794-7DBC65BF6E85}"/>
                    </a:ext>
                  </a:extLst>
                </p14:cNvPr>
                <p14:cNvContentPartPr/>
                <p14:nvPr/>
              </p14:nvContentPartPr>
              <p14:xfrm>
                <a:off x="4918642" y="4227897"/>
                <a:ext cx="20880" cy="576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2F354DC-5056-D841-8794-7DBC65BF6E8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909642" y="4218897"/>
                  <a:ext cx="3852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58E1B65-2918-7D4F-8658-FBC0EAE04F83}"/>
              </a:ext>
            </a:extLst>
          </p:cNvPr>
          <p:cNvGrpSpPr/>
          <p:nvPr/>
        </p:nvGrpSpPr>
        <p:grpSpPr>
          <a:xfrm>
            <a:off x="8065509" y="4199588"/>
            <a:ext cx="189000" cy="192960"/>
            <a:chOff x="8076202" y="2637417"/>
            <a:chExt cx="18900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6CF227B-AFA3-8948-A84F-63B835B0C0C4}"/>
                    </a:ext>
                  </a:extLst>
                </p14:cNvPr>
                <p14:cNvContentPartPr/>
                <p14:nvPr/>
              </p14:nvContentPartPr>
              <p14:xfrm>
                <a:off x="8094202" y="2637417"/>
                <a:ext cx="133920" cy="1699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6CF227B-AFA3-8948-A84F-63B835B0C0C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085202" y="2628417"/>
                  <a:ext cx="1515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D432DA8-6F97-D942-BDEA-300FC2206DC0}"/>
                    </a:ext>
                  </a:extLst>
                </p14:cNvPr>
                <p14:cNvContentPartPr/>
                <p14:nvPr/>
              </p14:nvContentPartPr>
              <p14:xfrm>
                <a:off x="8076202" y="2638497"/>
                <a:ext cx="139680" cy="1224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D432DA8-6F97-D942-BDEA-300FC2206DC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067202" y="2629523"/>
                  <a:ext cx="157320" cy="139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DD807DB-5587-844A-8897-446DC7A51177}"/>
                    </a:ext>
                  </a:extLst>
                </p14:cNvPr>
                <p14:cNvContentPartPr/>
                <p14:nvPr/>
              </p14:nvContentPartPr>
              <p14:xfrm>
                <a:off x="8206162" y="2759097"/>
                <a:ext cx="59040" cy="712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DD807DB-5587-844A-8897-446DC7A5117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197162" y="2750097"/>
                  <a:ext cx="76680" cy="8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EF02176C-C812-2C44-A6CF-C727C9DAB027}"/>
                  </a:ext>
                </a:extLst>
              </p14:cNvPr>
              <p14:cNvContentPartPr/>
              <p14:nvPr/>
            </p14:nvContentPartPr>
            <p14:xfrm>
              <a:off x="8215882" y="3992531"/>
              <a:ext cx="56520" cy="1202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EF02176C-C812-2C44-A6CF-C727C9DAB02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206882" y="3983531"/>
                <a:ext cx="74160" cy="137880"/>
              </a:xfrm>
              <a:prstGeom prst="rect">
                <a:avLst/>
              </a:prstGeom>
            </p:spPr>
          </p:pic>
        </mc:Fallback>
      </mc:AlternateContent>
      <p:sp>
        <p:nvSpPr>
          <p:cNvPr id="126" name="Rectangle 125">
            <a:extLst>
              <a:ext uri="{FF2B5EF4-FFF2-40B4-BE49-F238E27FC236}">
                <a16:creationId xmlns:a16="http://schemas.microsoft.com/office/drawing/2014/main" id="{07826B69-F6ED-F144-A6A6-F23E49A8A59E}"/>
              </a:ext>
            </a:extLst>
          </p:cNvPr>
          <p:cNvSpPr/>
          <p:nvPr/>
        </p:nvSpPr>
        <p:spPr>
          <a:xfrm>
            <a:off x="9572279" y="1991569"/>
            <a:ext cx="1992086" cy="892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49920134-5129-9A44-9A49-357529711F0D}"/>
              </a:ext>
            </a:extLst>
          </p:cNvPr>
          <p:cNvGrpSpPr/>
          <p:nvPr/>
        </p:nvGrpSpPr>
        <p:grpSpPr>
          <a:xfrm>
            <a:off x="10921523" y="2213493"/>
            <a:ext cx="449088" cy="458498"/>
            <a:chOff x="8076202" y="2637417"/>
            <a:chExt cx="18900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D6166F0-7370-0B47-9C33-0358AC639F67}"/>
                    </a:ext>
                  </a:extLst>
                </p14:cNvPr>
                <p14:cNvContentPartPr/>
                <p14:nvPr/>
              </p14:nvContentPartPr>
              <p14:xfrm>
                <a:off x="8094202" y="2637417"/>
                <a:ext cx="133920" cy="1699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D6166F0-7370-0B47-9C33-0358AC639F6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090406" y="2633624"/>
                  <a:ext cx="141360" cy="1773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790155F-857B-A244-A801-C3737DB8DC75}"/>
                    </a:ext>
                  </a:extLst>
                </p14:cNvPr>
                <p14:cNvContentPartPr/>
                <p14:nvPr/>
              </p14:nvContentPartPr>
              <p14:xfrm>
                <a:off x="8076202" y="2638497"/>
                <a:ext cx="139680" cy="1224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790155F-857B-A244-A801-C3737DB8DC7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072410" y="2634710"/>
                  <a:ext cx="147111" cy="1298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772CC21-C5D5-6846-BA16-735530A3C09D}"/>
                    </a:ext>
                  </a:extLst>
                </p14:cNvPr>
                <p14:cNvContentPartPr/>
                <p14:nvPr/>
              </p14:nvContentPartPr>
              <p14:xfrm>
                <a:off x="8206162" y="2759097"/>
                <a:ext cx="59040" cy="71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772CC21-C5D5-6846-BA16-735530A3C09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202358" y="2755289"/>
                  <a:ext cx="66496" cy="78743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723898B-646C-F14A-97D9-55B76217C9F5}"/>
              </a:ext>
            </a:extLst>
          </p:cNvPr>
          <p:cNvSpPr/>
          <p:nvPr/>
        </p:nvSpPr>
        <p:spPr>
          <a:xfrm>
            <a:off x="9572279" y="3588648"/>
            <a:ext cx="1992086" cy="8961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Compressor()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97CDED0-63C7-DA42-AA12-B25E47C9A8CD}"/>
              </a:ext>
            </a:extLst>
          </p:cNvPr>
          <p:cNvGrpSpPr/>
          <p:nvPr/>
        </p:nvGrpSpPr>
        <p:grpSpPr>
          <a:xfrm>
            <a:off x="8395522" y="3894651"/>
            <a:ext cx="1073880" cy="226080"/>
            <a:chOff x="8395522" y="3894651"/>
            <a:chExt cx="1073880" cy="22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F30FECE-2DDA-754E-8326-BC0E2C9E7CA3}"/>
                    </a:ext>
                  </a:extLst>
                </p14:cNvPr>
                <p14:cNvContentPartPr/>
                <p14:nvPr/>
              </p14:nvContentPartPr>
              <p14:xfrm>
                <a:off x="8395522" y="4021371"/>
                <a:ext cx="1006560" cy="525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F30FECE-2DDA-754E-8326-BC0E2C9E7CA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386522" y="4012371"/>
                  <a:ext cx="10242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1946674-20D8-FB44-BE18-DA589D484F0D}"/>
                    </a:ext>
                  </a:extLst>
                </p14:cNvPr>
                <p14:cNvContentPartPr/>
                <p14:nvPr/>
              </p14:nvContentPartPr>
              <p14:xfrm>
                <a:off x="9317482" y="3894651"/>
                <a:ext cx="151920" cy="2260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1946674-20D8-FB44-BE18-DA589D484F0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308503" y="3885651"/>
                  <a:ext cx="169518" cy="243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AF318BA2-701B-544D-8182-01A6DF56179C}"/>
              </a:ext>
            </a:extLst>
          </p:cNvPr>
          <p:cNvSpPr/>
          <p:nvPr/>
        </p:nvSpPr>
        <p:spPr>
          <a:xfrm>
            <a:off x="6483840" y="5174382"/>
            <a:ext cx="1992086" cy="108746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Conditional Density Estimator with NDE </a:t>
            </a: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DFA2CDC3-D807-0649-B0F2-607A3C7D7C7D}"/>
              </a:ext>
            </a:extLst>
          </p:cNvPr>
          <p:cNvGrpSpPr/>
          <p:nvPr/>
        </p:nvGrpSpPr>
        <p:grpSpPr>
          <a:xfrm>
            <a:off x="8421442" y="5435091"/>
            <a:ext cx="1170360" cy="345240"/>
            <a:chOff x="8421442" y="5435091"/>
            <a:chExt cx="117036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E179B79-56F5-A049-8577-C96CFEE6164D}"/>
                    </a:ext>
                  </a:extLst>
                </p14:cNvPr>
                <p14:cNvContentPartPr/>
                <p14:nvPr/>
              </p14:nvContentPartPr>
              <p14:xfrm>
                <a:off x="8540962" y="5606451"/>
                <a:ext cx="1050840" cy="252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E179B79-56F5-A049-8577-C96CFEE6164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531959" y="5597321"/>
                  <a:ext cx="1068486" cy="430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53022DF-AF01-CD4A-9478-E6ABC254A32C}"/>
                    </a:ext>
                  </a:extLst>
                </p14:cNvPr>
                <p14:cNvContentPartPr/>
                <p14:nvPr/>
              </p14:nvContentPartPr>
              <p14:xfrm>
                <a:off x="8459602" y="5435091"/>
                <a:ext cx="122040" cy="1504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53022DF-AF01-CD4A-9478-E6ABC254A32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450602" y="5426091"/>
                  <a:ext cx="1396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0A7AD17-351B-AB40-8674-FC149A0D4627}"/>
                    </a:ext>
                  </a:extLst>
                </p14:cNvPr>
                <p14:cNvContentPartPr/>
                <p14:nvPr/>
              </p14:nvContentPartPr>
              <p14:xfrm>
                <a:off x="8421442" y="5586291"/>
                <a:ext cx="151200" cy="1940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0A7AD17-351B-AB40-8674-FC149A0D46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12442" y="5577308"/>
                  <a:ext cx="168840" cy="211647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2235FFA-A805-1F40-9DA4-64164C0A3959}"/>
              </a:ext>
            </a:extLst>
          </p:cNvPr>
          <p:cNvSpPr/>
          <p:nvPr/>
        </p:nvSpPr>
        <p:spPr>
          <a:xfrm>
            <a:off x="3882707" y="5711626"/>
            <a:ext cx="1992086" cy="1100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Likelihood &amp; posterior</a:t>
            </a: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041775BA-B7B5-5945-8BD6-560FC7BEE488}"/>
              </a:ext>
            </a:extLst>
          </p:cNvPr>
          <p:cNvGrpSpPr/>
          <p:nvPr/>
        </p:nvGrpSpPr>
        <p:grpSpPr>
          <a:xfrm>
            <a:off x="2264002" y="4873888"/>
            <a:ext cx="575280" cy="324720"/>
            <a:chOff x="2264002" y="4873888"/>
            <a:chExt cx="575280" cy="32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FA4D1C9-91FE-1E4F-82BB-CEF118EF1169}"/>
                    </a:ext>
                  </a:extLst>
                </p14:cNvPr>
                <p14:cNvContentPartPr/>
                <p14:nvPr/>
              </p14:nvContentPartPr>
              <p14:xfrm>
                <a:off x="2540482" y="4909017"/>
                <a:ext cx="167400" cy="182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FA4D1C9-91FE-1E4F-82BB-CEF118EF116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531501" y="4900017"/>
                  <a:ext cx="185002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A8F6780-7197-154D-8534-77359E416922}"/>
                    </a:ext>
                  </a:extLst>
                </p14:cNvPr>
                <p14:cNvContentPartPr/>
                <p14:nvPr/>
              </p14:nvContentPartPr>
              <p14:xfrm>
                <a:off x="2554882" y="4989657"/>
                <a:ext cx="111240" cy="2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A8F6780-7197-154D-8534-77359E41692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545882" y="4980657"/>
                  <a:ext cx="1288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F4C4B16-FF82-5C4B-9AA9-67ACB068B7A6}"/>
                    </a:ext>
                  </a:extLst>
                </p14:cNvPr>
                <p14:cNvContentPartPr/>
                <p14:nvPr/>
              </p14:nvContentPartPr>
              <p14:xfrm>
                <a:off x="2264002" y="4962808"/>
                <a:ext cx="13320" cy="2131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F4C4B16-FF82-5C4B-9AA9-67ACB068B7A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255239" y="4953808"/>
                  <a:ext cx="30496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58FF0CC-C812-054F-AA00-4CE1855509D3}"/>
                    </a:ext>
                  </a:extLst>
                </p14:cNvPr>
                <p14:cNvContentPartPr/>
                <p14:nvPr/>
              </p14:nvContentPartPr>
              <p14:xfrm>
                <a:off x="2273362" y="4941928"/>
                <a:ext cx="83520" cy="1004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58FF0CC-C812-054F-AA00-4CE1855509D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264323" y="4932928"/>
                  <a:ext cx="101236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7A4956B-A7B0-424E-B7AF-F48818366485}"/>
                    </a:ext>
                  </a:extLst>
                </p14:cNvPr>
                <p14:cNvContentPartPr/>
                <p14:nvPr/>
              </p14:nvContentPartPr>
              <p14:xfrm>
                <a:off x="2436442" y="4895128"/>
                <a:ext cx="39600" cy="2066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7A4956B-A7B0-424E-B7AF-F4881836648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427359" y="4886128"/>
                  <a:ext cx="57402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D3261DE-BDB7-3543-9ADA-6C3F1EB8E7FD}"/>
                    </a:ext>
                  </a:extLst>
                </p14:cNvPr>
                <p14:cNvContentPartPr/>
                <p14:nvPr/>
              </p14:nvContentPartPr>
              <p14:xfrm>
                <a:off x="2776642" y="4873888"/>
                <a:ext cx="62640" cy="3247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D3261DE-BDB7-3543-9ADA-6C3F1EB8E7F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767693" y="4864888"/>
                  <a:ext cx="80179" cy="34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48050F0D-2DDE-D146-B997-FA2EAC25728F}"/>
              </a:ext>
            </a:extLst>
          </p:cNvPr>
          <p:cNvGrpSpPr/>
          <p:nvPr/>
        </p:nvGrpSpPr>
        <p:grpSpPr>
          <a:xfrm>
            <a:off x="2501021" y="2581955"/>
            <a:ext cx="180720" cy="176400"/>
            <a:chOff x="2501021" y="2581955"/>
            <a:chExt cx="180720" cy="17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1CCA8D3-6EE1-6347-B94C-57DAD4FB3E23}"/>
                    </a:ext>
                  </a:extLst>
                </p14:cNvPr>
                <p14:cNvContentPartPr/>
                <p14:nvPr/>
              </p14:nvContentPartPr>
              <p14:xfrm>
                <a:off x="2501021" y="2581955"/>
                <a:ext cx="180720" cy="176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1CCA8D3-6EE1-6347-B94C-57DAD4FB3E2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492021" y="2572937"/>
                  <a:ext cx="198360" cy="1940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604F183-265F-EE4F-9259-33D27A9FBFB3}"/>
                    </a:ext>
                  </a:extLst>
                </p14:cNvPr>
                <p14:cNvContentPartPr/>
                <p14:nvPr/>
              </p14:nvContentPartPr>
              <p14:xfrm>
                <a:off x="2534141" y="2644955"/>
                <a:ext cx="105480" cy="10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604F183-265F-EE4F-9259-33D27A9FBFB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525141" y="2635634"/>
                  <a:ext cx="123120" cy="2871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B4E48ED7-9B8A-1E44-8C1A-4C5E7778B31F}"/>
                  </a:ext>
                </a:extLst>
              </p14:cNvPr>
              <p14:cNvContentPartPr/>
              <p14:nvPr/>
            </p14:nvContentPartPr>
            <p14:xfrm>
              <a:off x="1998322" y="5831697"/>
              <a:ext cx="360" cy="36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B4E48ED7-9B8A-1E44-8C1A-4C5E7778B31F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989322" y="5822697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41" name="Rectangle 240">
            <a:extLst>
              <a:ext uri="{FF2B5EF4-FFF2-40B4-BE49-F238E27FC236}">
                <a16:creationId xmlns:a16="http://schemas.microsoft.com/office/drawing/2014/main" id="{D09B44F8-13FC-BE42-9731-A1DE88786534}"/>
              </a:ext>
            </a:extLst>
          </p:cNvPr>
          <p:cNvSpPr/>
          <p:nvPr/>
        </p:nvSpPr>
        <p:spPr>
          <a:xfrm>
            <a:off x="9572279" y="5068784"/>
            <a:ext cx="1992086" cy="1087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Simulated parameter, data pairs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27C6A636-DC7E-6644-898E-F9E9212C1D20}"/>
              </a:ext>
            </a:extLst>
          </p:cNvPr>
          <p:cNvGrpSpPr/>
          <p:nvPr/>
        </p:nvGrpSpPr>
        <p:grpSpPr>
          <a:xfrm>
            <a:off x="8466706" y="4411599"/>
            <a:ext cx="1029960" cy="883080"/>
            <a:chOff x="8466706" y="4411599"/>
            <a:chExt cx="1029960" cy="88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D22EE3D-D088-7344-8425-F37B25090CC9}"/>
                    </a:ext>
                  </a:extLst>
                </p14:cNvPr>
                <p14:cNvContentPartPr/>
                <p14:nvPr/>
              </p14:nvContentPartPr>
              <p14:xfrm>
                <a:off x="8521786" y="4411599"/>
                <a:ext cx="974880" cy="6958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D22EE3D-D088-7344-8425-F37B25090CC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512783" y="4402599"/>
                  <a:ext cx="992527" cy="71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D5FC678-E435-4846-B879-D789475B0333}"/>
                    </a:ext>
                  </a:extLst>
                </p14:cNvPr>
                <p14:cNvContentPartPr/>
                <p14:nvPr/>
              </p14:nvContentPartPr>
              <p14:xfrm>
                <a:off x="8466706" y="4836759"/>
                <a:ext cx="14040" cy="2754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D5FC678-E435-4846-B879-D789475B033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457706" y="4827759"/>
                  <a:ext cx="316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C89A743-F70B-CB4F-B999-4B0CBCC4B0EA}"/>
                    </a:ext>
                  </a:extLst>
                </p14:cNvPr>
                <p14:cNvContentPartPr/>
                <p14:nvPr/>
              </p14:nvContentPartPr>
              <p14:xfrm>
                <a:off x="8473546" y="5092359"/>
                <a:ext cx="378000" cy="2023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C89A743-F70B-CB4F-B999-4B0CBCC4B0E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464546" y="5083359"/>
                  <a:ext cx="39564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39B9F287-DF66-E54D-A694-52E979156964}"/>
              </a:ext>
            </a:extLst>
          </p:cNvPr>
          <p:cNvGrpSpPr/>
          <p:nvPr/>
        </p:nvGrpSpPr>
        <p:grpSpPr>
          <a:xfrm>
            <a:off x="10976986" y="5820999"/>
            <a:ext cx="571320" cy="344880"/>
            <a:chOff x="10976986" y="5820999"/>
            <a:chExt cx="571320" cy="34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BD6860C9-B8A0-5B49-BE10-6F7477CEBCCA}"/>
                    </a:ext>
                  </a:extLst>
                </p14:cNvPr>
                <p14:cNvContentPartPr/>
                <p14:nvPr/>
              </p14:nvContentPartPr>
              <p14:xfrm>
                <a:off x="10976986" y="5854839"/>
                <a:ext cx="66600" cy="143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BD6860C9-B8A0-5B49-BE10-6F7477CEBCC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968034" y="5845816"/>
                  <a:ext cx="84145" cy="1613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0C93908-BEFF-B547-BBB0-4F7B31871D76}"/>
                    </a:ext>
                  </a:extLst>
                </p14:cNvPr>
                <p14:cNvContentPartPr/>
                <p14:nvPr/>
              </p14:nvContentPartPr>
              <p14:xfrm>
                <a:off x="10983466" y="6004599"/>
                <a:ext cx="52200" cy="306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0C93908-BEFF-B547-BBB0-4F7B31871D7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974466" y="5995599"/>
                  <a:ext cx="698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14DBA79E-0AB1-A444-84EF-D59530DD14DF}"/>
                    </a:ext>
                  </a:extLst>
                </p14:cNvPr>
                <p14:cNvContentPartPr/>
                <p14:nvPr/>
              </p14:nvContentPartPr>
              <p14:xfrm>
                <a:off x="11021986" y="6049959"/>
                <a:ext cx="72000" cy="1159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14DBA79E-0AB1-A444-84EF-D59530DD14D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012986" y="6040959"/>
                  <a:ext cx="896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990F9C8-40C0-AF4C-9A52-6CFB223B08B0}"/>
                    </a:ext>
                  </a:extLst>
                </p14:cNvPr>
                <p14:cNvContentPartPr/>
                <p14:nvPr/>
              </p14:nvContentPartPr>
              <p14:xfrm>
                <a:off x="11126386" y="5939439"/>
                <a:ext cx="93240" cy="874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990F9C8-40C0-AF4C-9A52-6CFB223B08B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117386" y="5930439"/>
                  <a:ext cx="1108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B320D9E-A8AB-F34E-A92F-8C339FAEB416}"/>
                    </a:ext>
                  </a:extLst>
                </p14:cNvPr>
                <p14:cNvContentPartPr/>
                <p14:nvPr/>
              </p14:nvContentPartPr>
              <p14:xfrm>
                <a:off x="11157706" y="5976879"/>
                <a:ext cx="42120" cy="100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B320D9E-A8AB-F34E-A92F-8C339FAEB41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148782" y="5968189"/>
                  <a:ext cx="59611" cy="271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DCCED89-0346-8A48-B14E-E6B29E4AC31F}"/>
                    </a:ext>
                  </a:extLst>
                </p14:cNvPr>
                <p14:cNvContentPartPr/>
                <p14:nvPr/>
              </p14:nvContentPartPr>
              <p14:xfrm>
                <a:off x="11260306" y="6025119"/>
                <a:ext cx="22320" cy="759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DCCED89-0346-8A48-B14E-E6B29E4AC31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251306" y="6016119"/>
                  <a:ext cx="399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A78759A-7E9B-6E40-A5DA-45383C49ADE8}"/>
                    </a:ext>
                  </a:extLst>
                </p14:cNvPr>
                <p14:cNvContentPartPr/>
                <p14:nvPr/>
              </p14:nvContentPartPr>
              <p14:xfrm>
                <a:off x="11365786" y="5919279"/>
                <a:ext cx="18000" cy="954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A78759A-7E9B-6E40-A5DA-45383C49ADE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356786" y="5910245"/>
                  <a:ext cx="35640" cy="1131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22B84C4B-99FF-0846-9BAB-7495F536988A}"/>
                    </a:ext>
                  </a:extLst>
                </p14:cNvPr>
                <p14:cNvContentPartPr/>
                <p14:nvPr/>
              </p14:nvContentPartPr>
              <p14:xfrm>
                <a:off x="11337706" y="5978319"/>
                <a:ext cx="70560" cy="118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22B84C4B-99FF-0846-9BAB-7495F536988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328752" y="5969584"/>
                  <a:ext cx="88110" cy="290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A1408D0A-56B5-E149-8C31-F9F67097F128}"/>
                    </a:ext>
                  </a:extLst>
                </p14:cNvPr>
                <p14:cNvContentPartPr/>
                <p14:nvPr/>
              </p14:nvContentPartPr>
              <p14:xfrm>
                <a:off x="11416186" y="5903799"/>
                <a:ext cx="83520" cy="1278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A1408D0A-56B5-E149-8C31-F9F67097F12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407186" y="5894799"/>
                  <a:ext cx="1011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59F0758-EC7A-BF4D-963D-C48AF157382E}"/>
                    </a:ext>
                  </a:extLst>
                </p14:cNvPr>
                <p14:cNvContentPartPr/>
                <p14:nvPr/>
              </p14:nvContentPartPr>
              <p14:xfrm>
                <a:off x="11461906" y="6037719"/>
                <a:ext cx="86400" cy="936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59F0758-EC7A-BF4D-963D-C48AF157382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452906" y="6028719"/>
                  <a:ext cx="1040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B83C3269-E693-C047-A6B6-516A75FA8AF1}"/>
                    </a:ext>
                  </a:extLst>
                </p14:cNvPr>
                <p14:cNvContentPartPr/>
                <p14:nvPr/>
              </p14:nvContentPartPr>
              <p14:xfrm>
                <a:off x="11380906" y="5820999"/>
                <a:ext cx="37080" cy="565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B83C3269-E693-C047-A6B6-516A75FA8AF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371906" y="5811999"/>
                  <a:ext cx="54720" cy="7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07424CC4-46AF-7A43-91D7-BBEB77F15990}"/>
              </a:ext>
            </a:extLst>
          </p:cNvPr>
          <p:cNvGrpSpPr/>
          <p:nvPr/>
        </p:nvGrpSpPr>
        <p:grpSpPr>
          <a:xfrm>
            <a:off x="10524466" y="2893479"/>
            <a:ext cx="201960" cy="725760"/>
            <a:chOff x="10524466" y="2893479"/>
            <a:chExt cx="201960" cy="72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7038C21A-7939-7C4C-8575-41EA1691D92D}"/>
                    </a:ext>
                  </a:extLst>
                </p14:cNvPr>
                <p14:cNvContentPartPr/>
                <p14:nvPr/>
              </p14:nvContentPartPr>
              <p14:xfrm>
                <a:off x="10573066" y="2893479"/>
                <a:ext cx="27000" cy="6451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7038C21A-7939-7C4C-8575-41EA1691D92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563944" y="2884484"/>
                  <a:ext cx="44878" cy="6627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7DDE7EDD-C19F-4445-AF5E-41F695E9873F}"/>
                    </a:ext>
                  </a:extLst>
                </p14:cNvPr>
                <p14:cNvContentPartPr/>
                <p14:nvPr/>
              </p14:nvContentPartPr>
              <p14:xfrm>
                <a:off x="10524466" y="3352479"/>
                <a:ext cx="201960" cy="2667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7DDE7EDD-C19F-4445-AF5E-41F695E9873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515466" y="3343479"/>
                  <a:ext cx="219600" cy="28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BD06EE7D-F6E7-DF4A-848F-E0B0B35DB68D}"/>
                  </a:ext>
                </a:extLst>
              </p14:cNvPr>
              <p14:cNvContentPartPr/>
              <p14:nvPr/>
            </p14:nvContentPartPr>
            <p14:xfrm>
              <a:off x="10582066" y="4437879"/>
              <a:ext cx="69480" cy="53208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BD06EE7D-F6E7-DF4A-848F-E0B0B35DB68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0573066" y="4428879"/>
                <a:ext cx="87120" cy="54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748FC795-C902-B640-A98F-643FD31BD179}"/>
                  </a:ext>
                </a:extLst>
              </p14:cNvPr>
              <p14:cNvContentPartPr/>
              <p14:nvPr/>
            </p14:nvContentPartPr>
            <p14:xfrm>
              <a:off x="10508986" y="4844319"/>
              <a:ext cx="321480" cy="22140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748FC795-C902-B640-A98F-643FD31BD179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0499986" y="4835319"/>
                <a:ext cx="339120" cy="23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3" name="Group 282">
            <a:extLst>
              <a:ext uri="{FF2B5EF4-FFF2-40B4-BE49-F238E27FC236}">
                <a16:creationId xmlns:a16="http://schemas.microsoft.com/office/drawing/2014/main" id="{A7A9BDF9-0863-D946-9DBE-EFC0C173AC33}"/>
              </a:ext>
            </a:extLst>
          </p:cNvPr>
          <p:cNvGrpSpPr/>
          <p:nvPr/>
        </p:nvGrpSpPr>
        <p:grpSpPr>
          <a:xfrm>
            <a:off x="10016866" y="4206399"/>
            <a:ext cx="101520" cy="269280"/>
            <a:chOff x="10016866" y="4206399"/>
            <a:chExt cx="101520" cy="26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F3D01EFC-D7E7-C649-A929-C87C2ADABB72}"/>
                    </a:ext>
                  </a:extLst>
                </p14:cNvPr>
                <p14:cNvContentPartPr/>
                <p14:nvPr/>
              </p14:nvContentPartPr>
              <p14:xfrm>
                <a:off x="10069066" y="4206399"/>
                <a:ext cx="35280" cy="2692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F3D01EFC-D7E7-C649-A929-C87C2ADABB7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060157" y="4197399"/>
                  <a:ext cx="52742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3B700162-B7F3-1241-BE68-DFA37E8957D4}"/>
                    </a:ext>
                  </a:extLst>
                </p14:cNvPr>
                <p14:cNvContentPartPr/>
                <p14:nvPr/>
              </p14:nvContentPartPr>
              <p14:xfrm>
                <a:off x="10016866" y="4327359"/>
                <a:ext cx="101520" cy="57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3B700162-B7F3-1241-BE68-DFA37E8957D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007866" y="4318359"/>
                  <a:ext cx="119160" cy="2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EFAA44C9-0BA7-8248-BD6D-A9A04D714A8B}"/>
              </a:ext>
            </a:extLst>
          </p:cNvPr>
          <p:cNvGrpSpPr/>
          <p:nvPr/>
        </p:nvGrpSpPr>
        <p:grpSpPr>
          <a:xfrm>
            <a:off x="10913626" y="4161759"/>
            <a:ext cx="162720" cy="268920"/>
            <a:chOff x="10913626" y="4161759"/>
            <a:chExt cx="16272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6D872C7E-0C95-CE40-97A8-978267EE59AE}"/>
                    </a:ext>
                  </a:extLst>
                </p14:cNvPr>
                <p14:cNvContentPartPr/>
                <p14:nvPr/>
              </p14:nvContentPartPr>
              <p14:xfrm>
                <a:off x="10965466" y="4191999"/>
                <a:ext cx="30240" cy="2386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6D872C7E-0C95-CE40-97A8-978267EE59A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956466" y="4182999"/>
                  <a:ext cx="478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FD14908D-3ED0-914B-AF86-893C56337DCD}"/>
                    </a:ext>
                  </a:extLst>
                </p14:cNvPr>
                <p14:cNvContentPartPr/>
                <p14:nvPr/>
              </p14:nvContentPartPr>
              <p14:xfrm>
                <a:off x="10913626" y="4320159"/>
                <a:ext cx="90720" cy="115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FD14908D-3ED0-914B-AF86-893C56337DC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904626" y="4311159"/>
                  <a:ext cx="1083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D6531934-1026-5B42-A8FF-315A12AE11A1}"/>
                    </a:ext>
                  </a:extLst>
                </p14:cNvPr>
                <p14:cNvContentPartPr/>
                <p14:nvPr/>
              </p14:nvContentPartPr>
              <p14:xfrm>
                <a:off x="11054386" y="4161759"/>
                <a:ext cx="21960" cy="975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D6531934-1026-5B42-A8FF-315A12AE11A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045386" y="4152759"/>
                  <a:ext cx="3960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55B02C42-07F1-4E43-9FE4-2777F6DB328C}"/>
              </a:ext>
            </a:extLst>
          </p:cNvPr>
          <p:cNvGrpSpPr/>
          <p:nvPr/>
        </p:nvGrpSpPr>
        <p:grpSpPr>
          <a:xfrm>
            <a:off x="11075986" y="3601959"/>
            <a:ext cx="212040" cy="188640"/>
            <a:chOff x="11075986" y="3601959"/>
            <a:chExt cx="212040" cy="18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BAADFCA3-2E2A-E047-9D82-7EE1AF689741}"/>
                    </a:ext>
                  </a:extLst>
                </p14:cNvPr>
                <p14:cNvContentPartPr/>
                <p14:nvPr/>
              </p14:nvContentPartPr>
              <p14:xfrm>
                <a:off x="11146546" y="3601959"/>
                <a:ext cx="141480" cy="1656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BAADFCA3-2E2A-E047-9D82-7EE1AF68974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137546" y="3592959"/>
                  <a:ext cx="1591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7F39DC64-496A-3149-9C39-216BD2213DF2}"/>
                    </a:ext>
                  </a:extLst>
                </p14:cNvPr>
                <p14:cNvContentPartPr/>
                <p14:nvPr/>
              </p14:nvContentPartPr>
              <p14:xfrm>
                <a:off x="11075986" y="3713199"/>
                <a:ext cx="63720" cy="774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7F39DC64-496A-3149-9C39-216BD2213DF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067037" y="3704199"/>
                  <a:ext cx="81261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3F039AE8-BA69-5A4A-9A91-46B336A16FF9}"/>
                    </a:ext>
                  </a:extLst>
                </p14:cNvPr>
                <p14:cNvContentPartPr/>
                <p14:nvPr/>
              </p14:nvContentPartPr>
              <p14:xfrm>
                <a:off x="11127466" y="3776559"/>
                <a:ext cx="102240" cy="136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3F039AE8-BA69-5A4A-9A91-46B336A16FF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118466" y="3767559"/>
                  <a:ext cx="11988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CBDF5EE2-19F8-D640-BDBD-E31586183248}"/>
              </a:ext>
            </a:extLst>
          </p:cNvPr>
          <p:cNvGrpSpPr/>
          <p:nvPr/>
        </p:nvGrpSpPr>
        <p:grpSpPr>
          <a:xfrm>
            <a:off x="11185426" y="3273999"/>
            <a:ext cx="379080" cy="221760"/>
            <a:chOff x="11185426" y="3273999"/>
            <a:chExt cx="379080" cy="22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1641466E-84F2-C844-8A39-71FA1AAED5D8}"/>
                    </a:ext>
                  </a:extLst>
                </p14:cNvPr>
                <p14:cNvContentPartPr/>
                <p14:nvPr/>
              </p14:nvContentPartPr>
              <p14:xfrm>
                <a:off x="11185426" y="3360039"/>
                <a:ext cx="153360" cy="882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1641466E-84F2-C844-8A39-71FA1AAED5D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176426" y="3351039"/>
                  <a:ext cx="171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6EB0B6D4-4CDF-3741-B60A-A720EB9482CF}"/>
                    </a:ext>
                  </a:extLst>
                </p14:cNvPr>
                <p14:cNvContentPartPr/>
                <p14:nvPr/>
              </p14:nvContentPartPr>
              <p14:xfrm>
                <a:off x="11379466" y="3351759"/>
                <a:ext cx="54720" cy="979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6EB0B6D4-4CDF-3741-B60A-A720EB9482C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370525" y="3342759"/>
                  <a:ext cx="72245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7E1FC0BF-7496-8D48-AF29-C3CF5B06921A}"/>
                    </a:ext>
                  </a:extLst>
                </p14:cNvPr>
                <p14:cNvContentPartPr/>
                <p14:nvPr/>
              </p14:nvContentPartPr>
              <p14:xfrm>
                <a:off x="11432746" y="3273999"/>
                <a:ext cx="77760" cy="1234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7E1FC0BF-7496-8D48-AF29-C3CF5B06921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423746" y="3264999"/>
                  <a:ext cx="954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F30891FE-5608-0F42-A5C4-F964E2D8B199}"/>
                    </a:ext>
                  </a:extLst>
                </p14:cNvPr>
                <p14:cNvContentPartPr/>
                <p14:nvPr/>
              </p14:nvContentPartPr>
              <p14:xfrm>
                <a:off x="11532106" y="3476319"/>
                <a:ext cx="32400" cy="194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F30891FE-5608-0F42-A5C4-F964E2D8B19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523106" y="3467319"/>
                  <a:ext cx="5004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A47E17D4-E735-8A48-8784-D825702EE1DF}"/>
              </a:ext>
            </a:extLst>
          </p:cNvPr>
          <p:cNvGrpSpPr/>
          <p:nvPr/>
        </p:nvGrpSpPr>
        <p:grpSpPr>
          <a:xfrm>
            <a:off x="7848226" y="6263799"/>
            <a:ext cx="711720" cy="362880"/>
            <a:chOff x="7848226" y="6263799"/>
            <a:chExt cx="711720" cy="36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F3CC4F1D-FBD2-9845-B35E-D6C4D677BECB}"/>
                    </a:ext>
                  </a:extLst>
                </p14:cNvPr>
                <p14:cNvContentPartPr/>
                <p14:nvPr/>
              </p14:nvContentPartPr>
              <p14:xfrm>
                <a:off x="7861186" y="6273879"/>
                <a:ext cx="219960" cy="2203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F3CC4F1D-FBD2-9845-B35E-D6C4D677BEC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2186" y="6264879"/>
                  <a:ext cx="2376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D1250EEC-BDF7-1C43-9B13-64785220A762}"/>
                    </a:ext>
                  </a:extLst>
                </p14:cNvPr>
                <p14:cNvContentPartPr/>
                <p14:nvPr/>
              </p14:nvContentPartPr>
              <p14:xfrm>
                <a:off x="7848226" y="6263799"/>
                <a:ext cx="145080" cy="1047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D1250EEC-BDF7-1C43-9B13-64785220A76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9226" y="6254799"/>
                  <a:ext cx="1627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23DAC16A-0BA9-774F-9AA8-FF7923E5A773}"/>
                    </a:ext>
                  </a:extLst>
                </p14:cNvPr>
                <p14:cNvContentPartPr/>
                <p14:nvPr/>
              </p14:nvContentPartPr>
              <p14:xfrm>
                <a:off x="8192026" y="6478359"/>
                <a:ext cx="204120" cy="1461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23DAC16A-0BA9-774F-9AA8-FF7923E5A77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183026" y="6469359"/>
                  <a:ext cx="2217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9BBDA9B0-F045-CC4A-906A-8DEDF75091DB}"/>
                    </a:ext>
                  </a:extLst>
                </p14:cNvPr>
                <p14:cNvContentPartPr/>
                <p14:nvPr/>
              </p14:nvContentPartPr>
              <p14:xfrm>
                <a:off x="8432146" y="6530199"/>
                <a:ext cx="127800" cy="964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9BBDA9B0-F045-CC4A-906A-8DEDF75091D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423146" y="6521165"/>
                  <a:ext cx="145440" cy="11418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3376F98A-BD87-B64E-8216-6429F8213FD9}"/>
              </a:ext>
            </a:extLst>
          </p:cNvPr>
          <p:cNvSpPr txBox="1"/>
          <p:nvPr/>
        </p:nvSpPr>
        <p:spPr>
          <a:xfrm>
            <a:off x="10726426" y="3604931"/>
            <a:ext cx="104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i.e</a:t>
            </a:r>
            <a:r>
              <a:rPr lang="en-US" sz="900" dirty="0"/>
              <a:t> </a:t>
            </a:r>
            <a:r>
              <a:rPr lang="en-US" sz="900" dirty="0" err="1"/>
              <a:t>Approx</a:t>
            </a:r>
            <a:r>
              <a:rPr lang="en-US" sz="900" dirty="0"/>
              <a:t> score compression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93753CD6-826D-3B40-9F86-6A7919ACC933}"/>
              </a:ext>
            </a:extLst>
          </p:cNvPr>
          <p:cNvSpPr txBox="1"/>
          <p:nvPr/>
        </p:nvSpPr>
        <p:spPr>
          <a:xfrm>
            <a:off x="267158" y="6156252"/>
            <a:ext cx="114208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i.e. sequential or Bayesian optimization</a:t>
            </a:r>
          </a:p>
        </p:txBody>
      </p: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E382DB01-4923-404F-8998-5C3F450C56A3}"/>
              </a:ext>
            </a:extLst>
          </p:cNvPr>
          <p:cNvGrpSpPr/>
          <p:nvPr/>
        </p:nvGrpSpPr>
        <p:grpSpPr>
          <a:xfrm rot="19458860">
            <a:off x="5877456" y="6174219"/>
            <a:ext cx="603720" cy="168480"/>
            <a:chOff x="5698666" y="5711559"/>
            <a:chExt cx="603720" cy="16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C2716E5E-E0EE-D14A-8319-FC71D29B45B3}"/>
                    </a:ext>
                  </a:extLst>
                </p14:cNvPr>
                <p14:cNvContentPartPr/>
                <p14:nvPr/>
              </p14:nvContentPartPr>
              <p14:xfrm>
                <a:off x="5700826" y="5778879"/>
                <a:ext cx="601560" cy="266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C2716E5E-E0EE-D14A-8319-FC71D29B45B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691826" y="5769879"/>
                  <a:ext cx="6192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D71F3CF9-CD2E-AE4A-8C8C-A3FAB88712E9}"/>
                    </a:ext>
                  </a:extLst>
                </p14:cNvPr>
                <p14:cNvContentPartPr/>
                <p14:nvPr/>
              </p14:nvContentPartPr>
              <p14:xfrm>
                <a:off x="5713066" y="5711559"/>
                <a:ext cx="51480" cy="925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D71F3CF9-CD2E-AE4A-8C8C-A3FAB88712E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704066" y="5702559"/>
                  <a:ext cx="691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B6D6087F-2C0F-3B4F-B35D-DD6551B6D84C}"/>
                    </a:ext>
                  </a:extLst>
                </p14:cNvPr>
                <p14:cNvContentPartPr/>
                <p14:nvPr/>
              </p14:nvContentPartPr>
              <p14:xfrm>
                <a:off x="5698666" y="5806239"/>
                <a:ext cx="75240" cy="738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B6D6087F-2C0F-3B4F-B35D-DD6551B6D84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689666" y="5797239"/>
                  <a:ext cx="92880" cy="9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53604532-6750-6649-A245-057AF28C4ACD}"/>
              </a:ext>
            </a:extLst>
          </p:cNvPr>
          <p:cNvGrpSpPr/>
          <p:nvPr/>
        </p:nvGrpSpPr>
        <p:grpSpPr>
          <a:xfrm>
            <a:off x="1215226" y="1751559"/>
            <a:ext cx="933480" cy="240840"/>
            <a:chOff x="1215226" y="1751559"/>
            <a:chExt cx="933480" cy="24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9EA3CB6A-A46C-2247-A96F-12A17B0AEEB7}"/>
                    </a:ext>
                  </a:extLst>
                </p14:cNvPr>
                <p14:cNvContentPartPr/>
                <p14:nvPr/>
              </p14:nvContentPartPr>
              <p14:xfrm>
                <a:off x="1215226" y="1784319"/>
                <a:ext cx="5760" cy="5796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9EA3CB6A-A46C-2247-A96F-12A17B0AEEB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206226" y="1775263"/>
                  <a:ext cx="23400" cy="757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0D3814BE-5584-C04D-9571-5CAE640F9230}"/>
                    </a:ext>
                  </a:extLst>
                </p14:cNvPr>
                <p14:cNvContentPartPr/>
                <p14:nvPr/>
              </p14:nvContentPartPr>
              <p14:xfrm>
                <a:off x="1248706" y="1791519"/>
                <a:ext cx="5760" cy="6444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0D3814BE-5584-C04D-9571-5CAE640F923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239706" y="1782468"/>
                  <a:ext cx="23400" cy="821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9C017251-0D2A-C74B-A076-EDF3F2948694}"/>
                    </a:ext>
                  </a:extLst>
                </p14:cNvPr>
                <p14:cNvContentPartPr/>
                <p14:nvPr/>
              </p14:nvContentPartPr>
              <p14:xfrm>
                <a:off x="1313146" y="1798719"/>
                <a:ext cx="118440" cy="19368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9C017251-0D2A-C74B-A076-EDF3F294869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304119" y="1789736"/>
                  <a:ext cx="136134" cy="211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E05E8D21-0E57-0C45-8072-42BF1C7896FB}"/>
                    </a:ext>
                  </a:extLst>
                </p14:cNvPr>
                <p14:cNvContentPartPr/>
                <p14:nvPr/>
              </p14:nvContentPartPr>
              <p14:xfrm>
                <a:off x="1447066" y="1778559"/>
                <a:ext cx="18720" cy="7704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E05E8D21-0E57-0C45-8072-42BF1C7896F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438066" y="1769559"/>
                  <a:ext cx="363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77A9BF0E-6EB5-DE47-8604-682797352479}"/>
                    </a:ext>
                  </a:extLst>
                </p14:cNvPr>
                <p14:cNvContentPartPr/>
                <p14:nvPr/>
              </p14:nvContentPartPr>
              <p14:xfrm>
                <a:off x="1439866" y="1796919"/>
                <a:ext cx="26280" cy="4608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77A9BF0E-6EB5-DE47-8604-68279735247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430866" y="1787989"/>
                  <a:ext cx="43920" cy="635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B7ADC4AA-424C-B441-87F5-B142A8A93968}"/>
                    </a:ext>
                  </a:extLst>
                </p14:cNvPr>
                <p14:cNvContentPartPr/>
                <p14:nvPr/>
              </p14:nvContentPartPr>
              <p14:xfrm>
                <a:off x="1515826" y="1904919"/>
                <a:ext cx="47520" cy="309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B7ADC4AA-424C-B441-87F5-B142A8A9396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506894" y="1895919"/>
                  <a:ext cx="65027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DFAFACED-DCD8-D04D-AE63-83944722BFFF}"/>
                    </a:ext>
                  </a:extLst>
                </p14:cNvPr>
                <p14:cNvContentPartPr/>
                <p14:nvPr/>
              </p14:nvContentPartPr>
              <p14:xfrm>
                <a:off x="1494946" y="1914639"/>
                <a:ext cx="84600" cy="759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DFAFACED-DCD8-D04D-AE63-83944722BFF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485946" y="1905639"/>
                  <a:ext cx="1022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9B8D5364-E576-3E4B-A29F-3661BB23DE1F}"/>
                    </a:ext>
                  </a:extLst>
                </p14:cNvPr>
                <p14:cNvContentPartPr/>
                <p14:nvPr/>
              </p14:nvContentPartPr>
              <p14:xfrm>
                <a:off x="1614466" y="1824279"/>
                <a:ext cx="20520" cy="15300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9B8D5364-E576-3E4B-A29F-3661BB23DE1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605466" y="1815300"/>
                  <a:ext cx="38160" cy="1705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EF1D75C1-F452-AC4D-95C6-DBB67F96D656}"/>
                    </a:ext>
                  </a:extLst>
                </p14:cNvPr>
                <p14:cNvContentPartPr/>
                <p14:nvPr/>
              </p14:nvContentPartPr>
              <p14:xfrm>
                <a:off x="1679626" y="1892679"/>
                <a:ext cx="77040" cy="759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EF1D75C1-F452-AC4D-95C6-DBB67F96D65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670626" y="1883679"/>
                  <a:ext cx="946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C1FAF92A-21F4-BA49-9628-6D0F9279CB24}"/>
                    </a:ext>
                  </a:extLst>
                </p14:cNvPr>
                <p14:cNvContentPartPr/>
                <p14:nvPr/>
              </p14:nvContentPartPr>
              <p14:xfrm>
                <a:off x="1809226" y="1871079"/>
                <a:ext cx="127440" cy="799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C1FAF92A-21F4-BA49-9628-6D0F9279CB2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800226" y="1862079"/>
                  <a:ext cx="1450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F687346C-98CA-C240-8B1F-A5F5AD15DC1E}"/>
                    </a:ext>
                  </a:extLst>
                </p14:cNvPr>
                <p14:cNvContentPartPr/>
                <p14:nvPr/>
              </p14:nvContentPartPr>
              <p14:xfrm>
                <a:off x="2001826" y="1881519"/>
                <a:ext cx="61560" cy="756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F687346C-98CA-C240-8B1F-A5F5AD15DC1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992826" y="1872519"/>
                  <a:ext cx="792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0463594C-1E07-6442-AA88-822ED01D8F11}"/>
                    </a:ext>
                  </a:extLst>
                </p14:cNvPr>
                <p14:cNvContentPartPr/>
                <p14:nvPr/>
              </p14:nvContentPartPr>
              <p14:xfrm>
                <a:off x="2082106" y="1753359"/>
                <a:ext cx="18720" cy="4860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0463594C-1E07-6442-AA88-822ED01D8F1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073106" y="1744359"/>
                  <a:ext cx="363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9F70D2A5-699A-3443-B10D-1A325B034FCC}"/>
                    </a:ext>
                  </a:extLst>
                </p14:cNvPr>
                <p14:cNvContentPartPr/>
                <p14:nvPr/>
              </p14:nvContentPartPr>
              <p14:xfrm>
                <a:off x="2125666" y="1751559"/>
                <a:ext cx="23040" cy="615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9F70D2A5-699A-3443-B10D-1A325B034FC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116666" y="1742611"/>
                  <a:ext cx="40680" cy="790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2695604D-2A69-A848-B6CF-98DC9415603E}"/>
              </a:ext>
            </a:extLst>
          </p:cNvPr>
          <p:cNvGrpSpPr/>
          <p:nvPr/>
        </p:nvGrpSpPr>
        <p:grpSpPr>
          <a:xfrm>
            <a:off x="5012907" y="5719669"/>
            <a:ext cx="749160" cy="400680"/>
            <a:chOff x="4520386" y="6058959"/>
            <a:chExt cx="749160" cy="40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806611FE-30F1-DE4F-B5D7-DE508BAC3826}"/>
                    </a:ext>
                  </a:extLst>
                </p14:cNvPr>
                <p14:cNvContentPartPr/>
                <p14:nvPr/>
              </p14:nvContentPartPr>
              <p14:xfrm>
                <a:off x="4523266" y="6179919"/>
                <a:ext cx="19800" cy="27972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806611FE-30F1-DE4F-B5D7-DE508BAC382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514266" y="6170919"/>
                  <a:ext cx="374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354F71E8-2959-C841-98CE-1F0C8C3E672F}"/>
                    </a:ext>
                  </a:extLst>
                </p14:cNvPr>
                <p14:cNvContentPartPr/>
                <p14:nvPr/>
              </p14:nvContentPartPr>
              <p14:xfrm>
                <a:off x="4520386" y="6146799"/>
                <a:ext cx="97560" cy="993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354F71E8-2959-C841-98CE-1F0C8C3E672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511386" y="6137799"/>
                  <a:ext cx="1152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1A529DC1-6FBD-C64E-813C-474BC46FDB58}"/>
                    </a:ext>
                  </a:extLst>
                </p14:cNvPr>
                <p14:cNvContentPartPr/>
                <p14:nvPr/>
              </p14:nvContentPartPr>
              <p14:xfrm>
                <a:off x="4648906" y="6058959"/>
                <a:ext cx="52920" cy="2487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1A529DC1-6FBD-C64E-813C-474BC46FDB5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639906" y="6049959"/>
                  <a:ext cx="705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4CE070E2-E2E0-C844-87A0-A3E4304A4AF5}"/>
                    </a:ext>
                  </a:extLst>
                </p14:cNvPr>
                <p14:cNvContentPartPr/>
                <p14:nvPr/>
              </p14:nvContentPartPr>
              <p14:xfrm>
                <a:off x="4793986" y="6076959"/>
                <a:ext cx="64080" cy="19800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4CE070E2-E2E0-C844-87A0-A3E4304A4AF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784986" y="6067959"/>
                  <a:ext cx="817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9D6579AE-A443-DC49-B6D3-1B58B47785C0}"/>
                    </a:ext>
                  </a:extLst>
                </p14:cNvPr>
                <p14:cNvContentPartPr/>
                <p14:nvPr/>
              </p14:nvContentPartPr>
              <p14:xfrm>
                <a:off x="4777786" y="6171639"/>
                <a:ext cx="64800" cy="2772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9D6579AE-A443-DC49-B6D3-1B58B47785C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768786" y="6162639"/>
                  <a:ext cx="824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200060B5-B7AC-A842-A391-D143346E9B71}"/>
                    </a:ext>
                  </a:extLst>
                </p14:cNvPr>
                <p14:cNvContentPartPr/>
                <p14:nvPr/>
              </p14:nvContentPartPr>
              <p14:xfrm>
                <a:off x="4923586" y="6069399"/>
                <a:ext cx="33840" cy="18432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200060B5-B7AC-A842-A391-D143346E9B7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914586" y="6060417"/>
                  <a:ext cx="51480" cy="201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E4D3BE71-E5CF-D448-B515-6D18322074F4}"/>
                    </a:ext>
                  </a:extLst>
                </p14:cNvPr>
                <p14:cNvContentPartPr/>
                <p14:nvPr/>
              </p14:nvContentPartPr>
              <p14:xfrm>
                <a:off x="5046346" y="6089919"/>
                <a:ext cx="137160" cy="13032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E4D3BE71-E5CF-D448-B515-6D18322074F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037346" y="6080919"/>
                  <a:ext cx="1548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810EAED1-1D22-FD42-95B6-E48F108D7904}"/>
                    </a:ext>
                  </a:extLst>
                </p14:cNvPr>
                <p14:cNvContentPartPr/>
                <p14:nvPr/>
              </p14:nvContentPartPr>
              <p14:xfrm>
                <a:off x="5081266" y="6145719"/>
                <a:ext cx="72360" cy="468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810EAED1-1D22-FD42-95B6-E48F108D790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072266" y="6136719"/>
                  <a:ext cx="900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FA8780A5-5DE2-644E-84EA-AAD96D22D594}"/>
                    </a:ext>
                  </a:extLst>
                </p14:cNvPr>
                <p14:cNvContentPartPr/>
                <p14:nvPr/>
              </p14:nvContentPartPr>
              <p14:xfrm>
                <a:off x="5174506" y="6090279"/>
                <a:ext cx="95040" cy="1702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FA8780A5-5DE2-644E-84EA-AAD96D22D59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165506" y="6081298"/>
                  <a:ext cx="112680" cy="18788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A2621729-4E73-4B4F-A401-B673662DE04C}"/>
              </a:ext>
            </a:extLst>
          </p:cNvPr>
          <p:cNvGrpSpPr/>
          <p:nvPr/>
        </p:nvGrpSpPr>
        <p:grpSpPr>
          <a:xfrm>
            <a:off x="3453924" y="6151939"/>
            <a:ext cx="413741" cy="411929"/>
            <a:chOff x="3303226" y="5796159"/>
            <a:chExt cx="342360" cy="18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368916F0-AF6E-B342-A051-E12D861B5DDB}"/>
                    </a:ext>
                  </a:extLst>
                </p14:cNvPr>
                <p14:cNvContentPartPr/>
                <p14:nvPr/>
              </p14:nvContentPartPr>
              <p14:xfrm>
                <a:off x="3312226" y="5853039"/>
                <a:ext cx="333360" cy="3888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368916F0-AF6E-B342-A051-E12D861B5DD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304778" y="5849006"/>
                  <a:ext cx="347958" cy="467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28362B3A-A4E6-6C47-81F3-EBA73C7C9313}"/>
                    </a:ext>
                  </a:extLst>
                </p14:cNvPr>
                <p14:cNvContentPartPr/>
                <p14:nvPr/>
              </p14:nvContentPartPr>
              <p14:xfrm>
                <a:off x="3303226" y="5796159"/>
                <a:ext cx="46080" cy="12564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28362B3A-A4E6-6C47-81F3-EBA73C7C931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295745" y="5792127"/>
                  <a:ext cx="60742" cy="1335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65D97DC9-A2C5-C443-8E10-822A080D8D81}"/>
                    </a:ext>
                  </a:extLst>
                </p14:cNvPr>
                <p14:cNvContentPartPr/>
                <p14:nvPr/>
              </p14:nvContentPartPr>
              <p14:xfrm>
                <a:off x="3307906" y="5919999"/>
                <a:ext cx="107640" cy="6048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65D97DC9-A2C5-C443-8E10-822A080D8D8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300452" y="5915945"/>
                  <a:ext cx="122250" cy="6842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B8863ABA-687C-8E4D-982B-D19ACD591D2A}"/>
              </a:ext>
            </a:extLst>
          </p:cNvPr>
          <p:cNvGrpSpPr/>
          <p:nvPr/>
        </p:nvGrpSpPr>
        <p:grpSpPr>
          <a:xfrm>
            <a:off x="4039227" y="6544742"/>
            <a:ext cx="613800" cy="331560"/>
            <a:chOff x="1724986" y="6537399"/>
            <a:chExt cx="61380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5D09E23B-962A-294B-BC13-1526B3192577}"/>
                    </a:ext>
                  </a:extLst>
                </p14:cNvPr>
                <p14:cNvContentPartPr/>
                <p14:nvPr/>
              </p14:nvContentPartPr>
              <p14:xfrm>
                <a:off x="1730746" y="6642519"/>
                <a:ext cx="11880" cy="2264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5D09E23B-962A-294B-BC13-1526B319257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721746" y="6633519"/>
                  <a:ext cx="295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80FE42D2-7E66-E04A-B021-76C76DCB2331}"/>
                    </a:ext>
                  </a:extLst>
                </p14:cNvPr>
                <p14:cNvContentPartPr/>
                <p14:nvPr/>
              </p14:nvContentPartPr>
              <p14:xfrm>
                <a:off x="1724986" y="6626679"/>
                <a:ext cx="96840" cy="7344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80FE42D2-7E66-E04A-B021-76C76DCB233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715986" y="6617679"/>
                  <a:ext cx="1144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7F39618C-C1D2-A240-922D-88F37046D419}"/>
                    </a:ext>
                  </a:extLst>
                </p14:cNvPr>
                <p14:cNvContentPartPr/>
                <p14:nvPr/>
              </p14:nvContentPartPr>
              <p14:xfrm>
                <a:off x="1863226" y="6537399"/>
                <a:ext cx="32760" cy="15984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7F39618C-C1D2-A240-922D-88F37046D41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854226" y="6528399"/>
                  <a:ext cx="504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2F38E0F7-B506-9B45-984C-0CCCC2F721A5}"/>
                    </a:ext>
                  </a:extLst>
                </p14:cNvPr>
                <p14:cNvContentPartPr/>
                <p14:nvPr/>
              </p14:nvContentPartPr>
              <p14:xfrm>
                <a:off x="1928746" y="6585639"/>
                <a:ext cx="109080" cy="13248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2F38E0F7-B506-9B45-984C-0CCCC2F721A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919716" y="6576639"/>
                  <a:ext cx="126778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792CF9AA-BEA7-7043-9782-8D9AEC82B0D7}"/>
                    </a:ext>
                  </a:extLst>
                </p14:cNvPr>
                <p14:cNvContentPartPr/>
                <p14:nvPr/>
              </p14:nvContentPartPr>
              <p14:xfrm>
                <a:off x="1970866" y="6649359"/>
                <a:ext cx="37080" cy="252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792CF9AA-BEA7-7043-9782-8D9AEC82B0D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961866" y="6640359"/>
                  <a:ext cx="547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5257E0C9-86E2-FB40-A7DA-2A428526850A}"/>
                    </a:ext>
                  </a:extLst>
                </p14:cNvPr>
                <p14:cNvContentPartPr/>
                <p14:nvPr/>
              </p14:nvContentPartPr>
              <p14:xfrm>
                <a:off x="2092186" y="6567279"/>
                <a:ext cx="10440" cy="18936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5257E0C9-86E2-FB40-A7DA-2A428526850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083186" y="6558279"/>
                  <a:ext cx="280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4673D644-2F2F-B948-9B47-370971ABCBD7}"/>
                    </a:ext>
                  </a:extLst>
                </p14:cNvPr>
                <p14:cNvContentPartPr/>
                <p14:nvPr/>
              </p14:nvContentPartPr>
              <p14:xfrm>
                <a:off x="2182906" y="6579519"/>
                <a:ext cx="16920" cy="12960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4673D644-2F2F-B948-9B47-370971ABCBD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173906" y="6570519"/>
                  <a:ext cx="345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3E637A9A-BAD1-8A4B-A62D-BCFCE730A185}"/>
                    </a:ext>
                  </a:extLst>
                </p14:cNvPr>
                <p14:cNvContentPartPr/>
                <p14:nvPr/>
              </p14:nvContentPartPr>
              <p14:xfrm>
                <a:off x="2156266" y="6639999"/>
                <a:ext cx="88920" cy="1008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3E637A9A-BAD1-8A4B-A62D-BCFCE730A18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147229" y="6630999"/>
                  <a:ext cx="106632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ED95CE33-C674-AB42-9F28-F9DFC54C59BB}"/>
                    </a:ext>
                  </a:extLst>
                </p14:cNvPr>
                <p14:cNvContentPartPr/>
                <p14:nvPr/>
              </p14:nvContentPartPr>
              <p14:xfrm>
                <a:off x="2288746" y="6589239"/>
                <a:ext cx="50040" cy="17640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ED95CE33-C674-AB42-9F28-F9DFC54C59B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279746" y="6580239"/>
                  <a:ext cx="67680" cy="194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76" name="TextBox 375">
            <a:extLst>
              <a:ext uri="{FF2B5EF4-FFF2-40B4-BE49-F238E27FC236}">
                <a16:creationId xmlns:a16="http://schemas.microsoft.com/office/drawing/2014/main" id="{61CA53AB-08E1-A848-AA45-73FED026B6B8}"/>
              </a:ext>
            </a:extLst>
          </p:cNvPr>
          <p:cNvSpPr txBox="1"/>
          <p:nvPr/>
        </p:nvSpPr>
        <p:spPr>
          <a:xfrm>
            <a:off x="6908841" y="6360076"/>
            <a:ext cx="114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i.e. Mixture Density Networks </a:t>
            </a:r>
          </a:p>
        </p:txBody>
      </p:sp>
      <p:sp>
        <p:nvSpPr>
          <p:cNvPr id="377" name="Rounded Rectangle 376">
            <a:extLst>
              <a:ext uri="{FF2B5EF4-FFF2-40B4-BE49-F238E27FC236}">
                <a16:creationId xmlns:a16="http://schemas.microsoft.com/office/drawing/2014/main" id="{6E24116E-99FD-9443-91BC-5AC044EB3FC1}"/>
              </a:ext>
            </a:extLst>
          </p:cNvPr>
          <p:cNvSpPr/>
          <p:nvPr/>
        </p:nvSpPr>
        <p:spPr>
          <a:xfrm>
            <a:off x="1427280" y="5724607"/>
            <a:ext cx="1992086" cy="108746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Adaptive Acquisition of simulations (active learning)</a:t>
            </a:r>
          </a:p>
        </p:txBody>
      </p: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665C8C44-75B0-EF47-A9A7-DB91526D371E}"/>
              </a:ext>
            </a:extLst>
          </p:cNvPr>
          <p:cNvGrpSpPr/>
          <p:nvPr/>
        </p:nvGrpSpPr>
        <p:grpSpPr>
          <a:xfrm>
            <a:off x="826786" y="5850519"/>
            <a:ext cx="627120" cy="214200"/>
            <a:chOff x="826786" y="5850519"/>
            <a:chExt cx="627120" cy="21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A6F58D09-1800-7940-B4DF-5F3CE430172C}"/>
                    </a:ext>
                  </a:extLst>
                </p14:cNvPr>
                <p14:cNvContentPartPr/>
                <p14:nvPr/>
              </p14:nvContentPartPr>
              <p14:xfrm>
                <a:off x="1233946" y="5958519"/>
                <a:ext cx="173520" cy="5076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A6F58D09-1800-7940-B4DF-5F3CE430172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224946" y="5949519"/>
                  <a:ext cx="1911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5FAA4001-97FC-574D-8A10-E6CE43946A76}"/>
                    </a:ext>
                  </a:extLst>
                </p14:cNvPr>
                <p14:cNvContentPartPr/>
                <p14:nvPr/>
              </p14:nvContentPartPr>
              <p14:xfrm>
                <a:off x="1395946" y="5951679"/>
                <a:ext cx="57960" cy="11304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5FAA4001-97FC-574D-8A10-E6CE43946A7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386946" y="5942650"/>
                  <a:ext cx="75600" cy="1307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95BA2DB3-F36E-CC42-AF02-16076587C888}"/>
                    </a:ext>
                  </a:extLst>
                </p14:cNvPr>
                <p14:cNvContentPartPr/>
                <p14:nvPr/>
              </p14:nvContentPartPr>
              <p14:xfrm>
                <a:off x="826786" y="5850519"/>
                <a:ext cx="200880" cy="13500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95BA2DB3-F36E-CC42-AF02-16076587C88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17786" y="5841519"/>
                  <a:ext cx="2185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EB69E1EB-923F-F649-894E-57E659966501}"/>
                    </a:ext>
                  </a:extLst>
                </p14:cNvPr>
                <p14:cNvContentPartPr/>
                <p14:nvPr/>
              </p14:nvContentPartPr>
              <p14:xfrm>
                <a:off x="1077346" y="5878959"/>
                <a:ext cx="94680" cy="13068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EB69E1EB-923F-F649-894E-57E65996650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68380" y="5869959"/>
                  <a:ext cx="112253" cy="14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E6E2185B-80A1-F245-989B-844EBC5464A8}"/>
              </a:ext>
            </a:extLst>
          </p:cNvPr>
          <p:cNvGrpSpPr/>
          <p:nvPr/>
        </p:nvGrpSpPr>
        <p:grpSpPr>
          <a:xfrm>
            <a:off x="1870066" y="5190999"/>
            <a:ext cx="199440" cy="495000"/>
            <a:chOff x="1870066" y="5190999"/>
            <a:chExt cx="199440" cy="49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DAA97DBA-4225-D84C-812F-3237C2874FB9}"/>
                    </a:ext>
                  </a:extLst>
                </p14:cNvPr>
                <p14:cNvContentPartPr/>
                <p14:nvPr/>
              </p14:nvContentPartPr>
              <p14:xfrm>
                <a:off x="1942426" y="5266599"/>
                <a:ext cx="111600" cy="41940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DAA97DBA-4225-D84C-812F-3237C2874F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933426" y="5257599"/>
                  <a:ext cx="12924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62DDDF4E-988D-F945-8FDD-1BEC8CB85CB6}"/>
                    </a:ext>
                  </a:extLst>
                </p14:cNvPr>
                <p14:cNvContentPartPr/>
                <p14:nvPr/>
              </p14:nvContentPartPr>
              <p14:xfrm>
                <a:off x="1870066" y="5190999"/>
                <a:ext cx="199440" cy="9612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62DDDF4E-988D-F945-8FDD-1BEC8CB85CB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861066" y="5181965"/>
                  <a:ext cx="217080" cy="11382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26E6BA64-3394-E44B-9CFC-F495E6638D44}"/>
              </a:ext>
            </a:extLst>
          </p:cNvPr>
          <p:cNvGrpSpPr/>
          <p:nvPr/>
        </p:nvGrpSpPr>
        <p:grpSpPr>
          <a:xfrm>
            <a:off x="1096066" y="2909319"/>
            <a:ext cx="145800" cy="1002600"/>
            <a:chOff x="1096066" y="2909319"/>
            <a:chExt cx="145800" cy="100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A8E5C430-A3B2-714B-A3BA-A9D834EE079E}"/>
                    </a:ext>
                  </a:extLst>
                </p14:cNvPr>
                <p14:cNvContentPartPr/>
                <p14:nvPr/>
              </p14:nvContentPartPr>
              <p14:xfrm>
                <a:off x="1159786" y="2937039"/>
                <a:ext cx="82080" cy="97488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A8E5C430-A3B2-714B-A3BA-A9D834EE079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50746" y="2928039"/>
                  <a:ext cx="99798" cy="9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3AC74C98-7480-6F48-8C2D-A7F188B7A46B}"/>
                    </a:ext>
                  </a:extLst>
                </p14:cNvPr>
                <p14:cNvContentPartPr/>
                <p14:nvPr/>
              </p14:nvContentPartPr>
              <p14:xfrm>
                <a:off x="1096066" y="2909319"/>
                <a:ext cx="142560" cy="12996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3AC74C98-7480-6F48-8C2D-A7F188B7A46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87066" y="2900319"/>
                  <a:ext cx="16020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910036AD-B529-8848-A2BB-3A7A54873F9B}"/>
              </a:ext>
            </a:extLst>
          </p:cNvPr>
          <p:cNvGrpSpPr/>
          <p:nvPr/>
        </p:nvGrpSpPr>
        <p:grpSpPr>
          <a:xfrm>
            <a:off x="302626" y="3515199"/>
            <a:ext cx="1013400" cy="727920"/>
            <a:chOff x="302626" y="3515199"/>
            <a:chExt cx="1013400" cy="72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A9C4EA7F-8EF9-B244-829B-C175789019FA}"/>
                    </a:ext>
                  </a:extLst>
                </p14:cNvPr>
                <p14:cNvContentPartPr/>
                <p14:nvPr/>
              </p14:nvContentPartPr>
              <p14:xfrm>
                <a:off x="1169866" y="3856839"/>
                <a:ext cx="146160" cy="10764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A9C4EA7F-8EF9-B244-829B-C175789019F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60866" y="3847839"/>
                  <a:ext cx="1638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07AC20ED-ACA7-5842-A3F4-EB2542ACDFAC}"/>
                    </a:ext>
                  </a:extLst>
                </p14:cNvPr>
                <p14:cNvContentPartPr/>
                <p14:nvPr/>
              </p14:nvContentPartPr>
              <p14:xfrm>
                <a:off x="363826" y="3516279"/>
                <a:ext cx="90000" cy="14292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07AC20ED-ACA7-5842-A3F4-EB2542ACDFA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54826" y="3507279"/>
                  <a:ext cx="1076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1C31A091-3CBD-ED4E-BCB1-0AB603F92BF0}"/>
                    </a:ext>
                  </a:extLst>
                </p14:cNvPr>
                <p14:cNvContentPartPr/>
                <p14:nvPr/>
              </p14:nvContentPartPr>
              <p14:xfrm>
                <a:off x="481186" y="3531759"/>
                <a:ext cx="58680" cy="10980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1C31A091-3CBD-ED4E-BCB1-0AB603F92BF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72186" y="3522788"/>
                  <a:ext cx="76320" cy="1273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32B5FD05-7B7F-2743-8BD0-748320F7A3DE}"/>
                    </a:ext>
                  </a:extLst>
                </p14:cNvPr>
                <p14:cNvContentPartPr/>
                <p14:nvPr/>
              </p14:nvContentPartPr>
              <p14:xfrm>
                <a:off x="574426" y="3520599"/>
                <a:ext cx="40320" cy="9252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32B5FD05-7B7F-2743-8BD0-748320F7A3D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65506" y="3511634"/>
                  <a:ext cx="57804" cy="1100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F6ED5141-200B-2A49-8414-9853F1E11DCB}"/>
                    </a:ext>
                  </a:extLst>
                </p14:cNvPr>
                <p14:cNvContentPartPr/>
                <p14:nvPr/>
              </p14:nvContentPartPr>
              <p14:xfrm>
                <a:off x="648946" y="3515199"/>
                <a:ext cx="85680" cy="8496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F6ED5141-200B-2A49-8414-9853F1E11DC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39946" y="3506199"/>
                  <a:ext cx="1033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643F2445-2FA5-B044-A93B-1F4F900B896F}"/>
                    </a:ext>
                  </a:extLst>
                </p14:cNvPr>
                <p14:cNvContentPartPr/>
                <p14:nvPr/>
              </p14:nvContentPartPr>
              <p14:xfrm>
                <a:off x="390826" y="3790239"/>
                <a:ext cx="122040" cy="11916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643F2445-2FA5-B044-A93B-1F4F900B896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81852" y="3781266"/>
                  <a:ext cx="139628" cy="1367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6B8BD62C-9655-D540-ABC6-57EE489798E1}"/>
                    </a:ext>
                  </a:extLst>
                </p14:cNvPr>
                <p14:cNvContentPartPr/>
                <p14:nvPr/>
              </p14:nvContentPartPr>
              <p14:xfrm>
                <a:off x="543826" y="3782679"/>
                <a:ext cx="53640" cy="6876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6B8BD62C-9655-D540-ABC6-57EE489798E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34886" y="3773679"/>
                  <a:ext cx="71162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B732F652-2218-5847-BD2B-37BD45B12770}"/>
                    </a:ext>
                  </a:extLst>
                </p14:cNvPr>
                <p14:cNvContentPartPr/>
                <p14:nvPr/>
              </p14:nvContentPartPr>
              <p14:xfrm>
                <a:off x="645346" y="3745599"/>
                <a:ext cx="28080" cy="12960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B732F652-2218-5847-BD2B-37BD45B1277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36460" y="3736599"/>
                  <a:ext cx="45497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C94D5F01-03F8-1148-B1BD-4B749094F47D}"/>
                    </a:ext>
                  </a:extLst>
                </p14:cNvPr>
                <p14:cNvContentPartPr/>
                <p14:nvPr/>
              </p14:nvContentPartPr>
              <p14:xfrm>
                <a:off x="635986" y="3788079"/>
                <a:ext cx="55800" cy="4356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C94D5F01-03F8-1148-B1BD-4B749094F47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26986" y="3779079"/>
                  <a:ext cx="734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3DCC3887-C31D-F64A-9E18-A432645A5935}"/>
                    </a:ext>
                  </a:extLst>
                </p14:cNvPr>
                <p14:cNvContentPartPr/>
                <p14:nvPr/>
              </p14:nvContentPartPr>
              <p14:xfrm>
                <a:off x="729946" y="3781599"/>
                <a:ext cx="34200" cy="8856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3DCC3887-C31D-F64A-9E18-A432645A593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20946" y="3772599"/>
                  <a:ext cx="518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FC8F2B3B-215E-9D43-A233-86D05355625B}"/>
                    </a:ext>
                  </a:extLst>
                </p14:cNvPr>
                <p14:cNvContentPartPr/>
                <p14:nvPr/>
              </p14:nvContentPartPr>
              <p14:xfrm>
                <a:off x="795106" y="3778719"/>
                <a:ext cx="62640" cy="5004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FC8F2B3B-215E-9D43-A233-86D05355625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86106" y="3769719"/>
                  <a:ext cx="802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E112A519-4423-2D4C-B510-9BFAA1CE9E18}"/>
                    </a:ext>
                  </a:extLst>
                </p14:cNvPr>
                <p14:cNvContentPartPr/>
                <p14:nvPr/>
              </p14:nvContentPartPr>
              <p14:xfrm>
                <a:off x="934066" y="3726159"/>
                <a:ext cx="109800" cy="8964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E112A519-4423-2D4C-B510-9BFAA1CE9E1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25066" y="3717159"/>
                  <a:ext cx="1274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C1009816-BCDB-2F44-A47F-1E2CD4A35322}"/>
                    </a:ext>
                  </a:extLst>
                </p14:cNvPr>
                <p14:cNvContentPartPr/>
                <p14:nvPr/>
              </p14:nvContentPartPr>
              <p14:xfrm>
                <a:off x="302626" y="4127919"/>
                <a:ext cx="18000" cy="10548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C1009816-BCDB-2F44-A47F-1E2CD4A3532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93442" y="4118919"/>
                  <a:ext cx="360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5325C070-327F-804C-989E-0B97704C7D27}"/>
                    </a:ext>
                  </a:extLst>
                </p14:cNvPr>
                <p14:cNvContentPartPr/>
                <p14:nvPr/>
              </p14:nvContentPartPr>
              <p14:xfrm>
                <a:off x="373546" y="4138359"/>
                <a:ext cx="67320" cy="9216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5325C070-327F-804C-989E-0B97704C7D2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64546" y="4129359"/>
                  <a:ext cx="849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B6DB3E67-996E-614E-8C91-12FAEA573B18}"/>
                    </a:ext>
                  </a:extLst>
                </p14:cNvPr>
                <p14:cNvContentPartPr/>
                <p14:nvPr/>
              </p14:nvContentPartPr>
              <p14:xfrm>
                <a:off x="467506" y="4123599"/>
                <a:ext cx="50760" cy="5652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B6DB3E67-996E-614E-8C91-12FAEA573B1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58569" y="4114656"/>
                  <a:ext cx="68276" cy="740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16DC8209-6C03-F147-B07E-702C18FB71F6}"/>
                    </a:ext>
                  </a:extLst>
                </p14:cNvPr>
                <p14:cNvContentPartPr/>
                <p14:nvPr/>
              </p14:nvContentPartPr>
              <p14:xfrm>
                <a:off x="561106" y="4072839"/>
                <a:ext cx="15120" cy="7092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16DC8209-6C03-F147-B07E-702C18FB71F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52106" y="4063839"/>
                  <a:ext cx="327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525A409F-0DDE-9B4D-95B2-C1C7FE8125E0}"/>
                    </a:ext>
                  </a:extLst>
                </p14:cNvPr>
                <p14:cNvContentPartPr/>
                <p14:nvPr/>
              </p14:nvContentPartPr>
              <p14:xfrm>
                <a:off x="623386" y="4066359"/>
                <a:ext cx="55080" cy="6696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525A409F-0DDE-9B4D-95B2-C1C7FE8125E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14386" y="4057359"/>
                  <a:ext cx="727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9E2F09A8-B6FC-E042-ABA2-F54483EE94A3}"/>
                    </a:ext>
                  </a:extLst>
                </p14:cNvPr>
                <p14:cNvContentPartPr/>
                <p14:nvPr/>
              </p14:nvContentPartPr>
              <p14:xfrm>
                <a:off x="710506" y="4028199"/>
                <a:ext cx="42120" cy="5148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9E2F09A8-B6FC-E042-ABA2-F54483EE94A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01506" y="4019199"/>
                  <a:ext cx="597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4B3A6058-93AA-A84E-A4E1-1488BDFDBCF5}"/>
                    </a:ext>
                  </a:extLst>
                </p14:cNvPr>
                <p14:cNvContentPartPr/>
                <p14:nvPr/>
              </p14:nvContentPartPr>
              <p14:xfrm>
                <a:off x="773506" y="3985719"/>
                <a:ext cx="76320" cy="9180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4B3A6058-93AA-A84E-A4E1-1488BDFDBCF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64506" y="3976684"/>
                  <a:ext cx="93960" cy="1095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75C5816A-5A81-8344-83CC-C63203FE635A}"/>
                    </a:ext>
                  </a:extLst>
                </p14:cNvPr>
                <p14:cNvContentPartPr/>
                <p14:nvPr/>
              </p14:nvContentPartPr>
              <p14:xfrm>
                <a:off x="899146" y="3993999"/>
                <a:ext cx="156240" cy="24912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75C5816A-5A81-8344-83CC-C63203FE635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90125" y="3984999"/>
                  <a:ext cx="173921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0044CBA2-4B58-3C4E-A51D-ADFCFE6CF0E7}"/>
                    </a:ext>
                  </a:extLst>
                </p14:cNvPr>
                <p14:cNvContentPartPr/>
                <p14:nvPr/>
              </p14:nvContentPartPr>
              <p14:xfrm>
                <a:off x="763066" y="4023879"/>
                <a:ext cx="360" cy="36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0044CBA2-4B58-3C4E-A51D-ADFCFE6CF0E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54066" y="401487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9A587E8C-CFF6-8740-BF27-C833F35C6379}"/>
                    </a:ext>
                  </a:extLst>
                </p14:cNvPr>
                <p14:cNvContentPartPr/>
                <p14:nvPr/>
              </p14:nvContentPartPr>
              <p14:xfrm>
                <a:off x="930826" y="3866559"/>
                <a:ext cx="95760" cy="6516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9A587E8C-CFF6-8740-BF27-C833F35C637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21826" y="3857559"/>
                  <a:ext cx="113400" cy="8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688DE95-A3DD-43C7-9088-A835C6746C0E}"/>
                  </a:ext>
                </a:extLst>
              </p14:cNvPr>
              <p14:cNvContentPartPr/>
              <p14:nvPr/>
            </p14:nvContentPartPr>
            <p14:xfrm>
              <a:off x="630965" y="1613597"/>
              <a:ext cx="409575" cy="447675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688DE95-A3DD-43C7-9088-A835C6746C0E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568506" y="1550524"/>
                <a:ext cx="534853" cy="574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01FF442-F018-4ED2-851C-49C7F2488B48}"/>
                  </a:ext>
                </a:extLst>
              </p14:cNvPr>
              <p14:cNvContentPartPr/>
              <p14:nvPr/>
            </p14:nvContentPartPr>
            <p14:xfrm>
              <a:off x="2884416" y="1672561"/>
              <a:ext cx="9524" cy="9524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01FF442-F018-4ED2-851C-49C7F2488B48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1217716" y="15385"/>
                <a:ext cx="3333400" cy="333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0381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35968DD-1639-4048-AC3C-D41D52E9EE58}"/>
                  </a:ext>
                </a:extLst>
              </p14:cNvPr>
              <p14:cNvContentPartPr/>
              <p14:nvPr/>
            </p14:nvContentPartPr>
            <p14:xfrm>
              <a:off x="-169184" y="2960167"/>
              <a:ext cx="12963525" cy="4190999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35968DD-1639-4048-AC3C-D41D52E9EE5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32164" y="2897169"/>
                <a:ext cx="13089126" cy="4316635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3693FC2-65F1-C744-94E5-6E375AD05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84" y="0"/>
            <a:ext cx="10684509" cy="1733973"/>
          </a:xfrm>
        </p:spPr>
        <p:txBody>
          <a:bodyPr>
            <a:normAutofit fontScale="90000"/>
          </a:bodyPr>
          <a:lstStyle/>
          <a:p>
            <a:r>
              <a:rPr lang="en-US" dirty="0"/>
              <a:t>Goal: Fit LSTM model to calibration streamflow data, to improve estimates of parameter values. Taylor Reservoir, DELFI workflow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2A61E2-9423-AB4F-89DC-45F8986BF0C7}"/>
              </a:ext>
            </a:extLst>
          </p:cNvPr>
          <p:cNvSpPr/>
          <p:nvPr/>
        </p:nvSpPr>
        <p:spPr>
          <a:xfrm>
            <a:off x="838200" y="1955383"/>
            <a:ext cx="1992086" cy="892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Probable ranges of  parameter(s)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194F86-D859-E443-AB7D-3331575634D1}"/>
              </a:ext>
            </a:extLst>
          </p:cNvPr>
          <p:cNvSpPr/>
          <p:nvPr/>
        </p:nvSpPr>
        <p:spPr>
          <a:xfrm>
            <a:off x="3768469" y="1590000"/>
            <a:ext cx="1769116" cy="89262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Ensemble of </a:t>
            </a:r>
            <a:r>
              <a:rPr lang="en-US" dirty="0" err="1"/>
              <a:t>ParFlow</a:t>
            </a:r>
            <a:r>
              <a:rPr lang="en-US" dirty="0"/>
              <a:t> Models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B729086-7EC9-3F4F-AF57-BE737EA17960}"/>
              </a:ext>
            </a:extLst>
          </p:cNvPr>
          <p:cNvGrpSpPr/>
          <p:nvPr/>
        </p:nvGrpSpPr>
        <p:grpSpPr>
          <a:xfrm rot="20760719">
            <a:off x="2856617" y="2096902"/>
            <a:ext cx="920880" cy="330840"/>
            <a:chOff x="2856562" y="2316695"/>
            <a:chExt cx="92088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F0C8060-4835-364F-BF96-E728F017F649}"/>
                    </a:ext>
                  </a:extLst>
                </p14:cNvPr>
                <p14:cNvContentPartPr/>
                <p14:nvPr/>
              </p14:nvContentPartPr>
              <p14:xfrm>
                <a:off x="2856562" y="2391215"/>
                <a:ext cx="731880" cy="36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F0C8060-4835-364F-BF96-E728F017F64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47566" y="2382215"/>
                  <a:ext cx="749511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AD92A3C-ABCF-0E4B-B1EA-23567B23839D}"/>
                    </a:ext>
                  </a:extLst>
                </p14:cNvPr>
                <p14:cNvContentPartPr/>
                <p14:nvPr/>
              </p14:nvContentPartPr>
              <p14:xfrm>
                <a:off x="3520762" y="2316695"/>
                <a:ext cx="256680" cy="330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AD92A3C-ABCF-0E4B-B1EA-23567B23839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11762" y="2307695"/>
                  <a:ext cx="274320" cy="348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B9D49E45-60D6-5C41-B2CA-65912A930033}"/>
              </a:ext>
            </a:extLst>
          </p:cNvPr>
          <p:cNvSpPr/>
          <p:nvPr/>
        </p:nvSpPr>
        <p:spPr>
          <a:xfrm>
            <a:off x="6361369" y="1988329"/>
            <a:ext cx="1992086" cy="892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Parflow</a:t>
            </a:r>
            <a:r>
              <a:rPr lang="en-US" dirty="0"/>
              <a:t> outputs (including streamflow)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850C4C4-C018-1242-824D-E52897DCC0F5}"/>
              </a:ext>
            </a:extLst>
          </p:cNvPr>
          <p:cNvGrpSpPr/>
          <p:nvPr/>
        </p:nvGrpSpPr>
        <p:grpSpPr>
          <a:xfrm rot="1397733">
            <a:off x="5532740" y="2101748"/>
            <a:ext cx="804277" cy="288949"/>
            <a:chOff x="2856562" y="2316695"/>
            <a:chExt cx="92088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2A8436F-D6C2-7B40-9D87-CAD5C5AA2BD5}"/>
                    </a:ext>
                  </a:extLst>
                </p14:cNvPr>
                <p14:cNvContentPartPr/>
                <p14:nvPr/>
              </p14:nvContentPartPr>
              <p14:xfrm>
                <a:off x="2856562" y="2391215"/>
                <a:ext cx="731880" cy="36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2A8436F-D6C2-7B40-9D87-CAD5C5AA2BD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46260" y="2380900"/>
                  <a:ext cx="752073" cy="569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827363A-9081-044C-B12C-5B516AE834F5}"/>
                    </a:ext>
                  </a:extLst>
                </p14:cNvPr>
                <p14:cNvContentPartPr/>
                <p14:nvPr/>
              </p14:nvContentPartPr>
              <p14:xfrm>
                <a:off x="3520762" y="2316695"/>
                <a:ext cx="256680" cy="330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827363A-9081-044C-B12C-5B516AE834F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10445" y="2306395"/>
                  <a:ext cx="276901" cy="35102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9DF3CB1-B272-C34B-8287-EF67C5B6DA4B}"/>
              </a:ext>
            </a:extLst>
          </p:cNvPr>
          <p:cNvSpPr/>
          <p:nvPr/>
        </p:nvSpPr>
        <p:spPr>
          <a:xfrm>
            <a:off x="3768469" y="3150148"/>
            <a:ext cx="1769116" cy="108746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LSTM ‘simulator’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47C4843-FA5B-1D4D-B997-2813C7E8C3F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92783" y="46251"/>
            <a:ext cx="1455285" cy="1864983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77D12D6D-0EB6-944A-B515-89E8B687EC5E}"/>
              </a:ext>
            </a:extLst>
          </p:cNvPr>
          <p:cNvGrpSpPr/>
          <p:nvPr/>
        </p:nvGrpSpPr>
        <p:grpSpPr>
          <a:xfrm rot="1566210">
            <a:off x="2824568" y="2866041"/>
            <a:ext cx="920880" cy="330840"/>
            <a:chOff x="2856562" y="2316695"/>
            <a:chExt cx="92088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AF731FD-F4A0-4749-B104-0E1FDD92109C}"/>
                    </a:ext>
                  </a:extLst>
                </p14:cNvPr>
                <p14:cNvContentPartPr/>
                <p14:nvPr/>
              </p14:nvContentPartPr>
              <p14:xfrm>
                <a:off x="2856562" y="2391215"/>
                <a:ext cx="731880" cy="36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AF731FD-F4A0-4749-B104-0E1FDD92109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47566" y="2382215"/>
                  <a:ext cx="749511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61947F3-89AA-9C4E-9CC2-402CAED42BB2}"/>
                    </a:ext>
                  </a:extLst>
                </p14:cNvPr>
                <p14:cNvContentPartPr/>
                <p14:nvPr/>
              </p14:nvContentPartPr>
              <p14:xfrm>
                <a:off x="3520762" y="2316695"/>
                <a:ext cx="256680" cy="330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61947F3-89AA-9C4E-9CC2-402CAED42BB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11762" y="2307695"/>
                  <a:ext cx="274320" cy="34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1CCB7F2-F3C2-5D45-84B9-7014D376ADB1}"/>
              </a:ext>
            </a:extLst>
          </p:cNvPr>
          <p:cNvGrpSpPr/>
          <p:nvPr/>
        </p:nvGrpSpPr>
        <p:grpSpPr>
          <a:xfrm rot="20183337">
            <a:off x="5639055" y="2972940"/>
            <a:ext cx="804277" cy="288949"/>
            <a:chOff x="2856562" y="2316695"/>
            <a:chExt cx="92088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503FF52-872F-1C41-98EA-3026F1A7E333}"/>
                    </a:ext>
                  </a:extLst>
                </p14:cNvPr>
                <p14:cNvContentPartPr/>
                <p14:nvPr/>
              </p14:nvContentPartPr>
              <p14:xfrm>
                <a:off x="2856562" y="2391215"/>
                <a:ext cx="731880" cy="36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503FF52-872F-1C41-98EA-3026F1A7E33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46260" y="2380900"/>
                  <a:ext cx="752073" cy="569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97DB7D2-D6C5-A647-900B-2DE7D1868650}"/>
                    </a:ext>
                  </a:extLst>
                </p14:cNvPr>
                <p14:cNvContentPartPr/>
                <p14:nvPr/>
              </p14:nvContentPartPr>
              <p14:xfrm>
                <a:off x="3520762" y="2316695"/>
                <a:ext cx="256680" cy="330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97DB7D2-D6C5-A647-900B-2DE7D186865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10445" y="2306395"/>
                  <a:ext cx="276901" cy="35102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654DA09-1188-8740-82B9-FD762EB31CEB}"/>
              </a:ext>
            </a:extLst>
          </p:cNvPr>
          <p:cNvGrpSpPr/>
          <p:nvPr/>
        </p:nvGrpSpPr>
        <p:grpSpPr>
          <a:xfrm>
            <a:off x="4075162" y="2871057"/>
            <a:ext cx="1093680" cy="208800"/>
            <a:chOff x="4075162" y="2871057"/>
            <a:chExt cx="1093680" cy="20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838D544-22BE-CE49-A00C-613190F7C443}"/>
                    </a:ext>
                  </a:extLst>
                </p14:cNvPr>
                <p14:cNvContentPartPr/>
                <p14:nvPr/>
              </p14:nvContentPartPr>
              <p14:xfrm>
                <a:off x="4075162" y="2886537"/>
                <a:ext cx="2880" cy="345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838D544-22BE-CE49-A00C-613190F7C44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064876" y="2877537"/>
                  <a:ext cx="230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2999E4F-B83E-1D4C-A36E-35C3895C356C}"/>
                    </a:ext>
                  </a:extLst>
                </p14:cNvPr>
                <p14:cNvContentPartPr/>
                <p14:nvPr/>
              </p14:nvContentPartPr>
              <p14:xfrm>
                <a:off x="4129882" y="2881497"/>
                <a:ext cx="8640" cy="52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2999E4F-B83E-1D4C-A36E-35C3895C356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120882" y="2872497"/>
                  <a:ext cx="262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CA0DF39-A741-5341-B04E-ECDE913671F0}"/>
                    </a:ext>
                  </a:extLst>
                </p14:cNvPr>
                <p14:cNvContentPartPr/>
                <p14:nvPr/>
              </p14:nvContentPartPr>
              <p14:xfrm>
                <a:off x="4232122" y="2872497"/>
                <a:ext cx="18000" cy="145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CA0DF39-A741-5341-B04E-ECDE913671F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223122" y="2863497"/>
                  <a:ext cx="356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C7F4AB4-234A-F04E-821B-3BD87B3FE2A8}"/>
                    </a:ext>
                  </a:extLst>
                </p14:cNvPr>
                <p14:cNvContentPartPr/>
                <p14:nvPr/>
              </p14:nvContentPartPr>
              <p14:xfrm>
                <a:off x="4204042" y="2947737"/>
                <a:ext cx="75240" cy="10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C7F4AB4-234A-F04E-821B-3BD87B3FE2A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195042" y="2938737"/>
                  <a:ext cx="928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60B4193-EC23-F14E-99A0-6D8F016546AD}"/>
                    </a:ext>
                  </a:extLst>
                </p14:cNvPr>
                <p14:cNvContentPartPr/>
                <p14:nvPr/>
              </p14:nvContentPartPr>
              <p14:xfrm>
                <a:off x="4330762" y="2934417"/>
                <a:ext cx="57240" cy="72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60B4193-EC23-F14E-99A0-6D8F016546A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321705" y="2925417"/>
                  <a:ext cx="74992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499C6DC-EE76-1144-9259-E3C78713901A}"/>
                    </a:ext>
                  </a:extLst>
                </p14:cNvPr>
                <p14:cNvContentPartPr/>
                <p14:nvPr/>
              </p14:nvContentPartPr>
              <p14:xfrm>
                <a:off x="4460722" y="2940897"/>
                <a:ext cx="99000" cy="68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499C6DC-EE76-1144-9259-E3C78713901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451755" y="2931897"/>
                  <a:ext cx="116576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44AB51C-1F23-184A-BA00-E8B50A3D7D08}"/>
                    </a:ext>
                  </a:extLst>
                </p14:cNvPr>
                <p14:cNvContentPartPr/>
                <p14:nvPr/>
              </p14:nvContentPartPr>
              <p14:xfrm>
                <a:off x="4596082" y="2942337"/>
                <a:ext cx="34920" cy="817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44AB51C-1F23-184A-BA00-E8B50A3D7D0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586988" y="2933337"/>
                  <a:ext cx="52744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20F8CFC-9495-414E-B9BF-6AA39D4D9BA2}"/>
                    </a:ext>
                  </a:extLst>
                </p14:cNvPr>
                <p14:cNvContentPartPr/>
                <p14:nvPr/>
              </p14:nvContentPartPr>
              <p14:xfrm>
                <a:off x="4686802" y="2958537"/>
                <a:ext cx="69120" cy="63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20F8CFC-9495-414E-B9BF-6AA39D4D9BA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677849" y="2949537"/>
                  <a:ext cx="86669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494F2D6-BEE7-3947-B9B7-93CCE89E840C}"/>
                    </a:ext>
                  </a:extLst>
                </p14:cNvPr>
                <p14:cNvContentPartPr/>
                <p14:nvPr/>
              </p14:nvContentPartPr>
              <p14:xfrm>
                <a:off x="4598962" y="2897697"/>
                <a:ext cx="2880" cy="2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494F2D6-BEE7-3947-B9B7-93CCE89E840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589962" y="2888697"/>
                  <a:ext cx="205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A8969C0-D202-294C-BA41-151C45B9BBCE}"/>
                    </a:ext>
                  </a:extLst>
                </p14:cNvPr>
                <p14:cNvContentPartPr/>
                <p14:nvPr/>
              </p14:nvContentPartPr>
              <p14:xfrm>
                <a:off x="4773562" y="2956377"/>
                <a:ext cx="22320" cy="48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A8969C0-D202-294C-BA41-151C45B9BBC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764414" y="2947377"/>
                  <a:ext cx="40249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3536966-BE5C-0A48-8411-14605AE6240B}"/>
                    </a:ext>
                  </a:extLst>
                </p14:cNvPr>
                <p14:cNvContentPartPr/>
                <p14:nvPr/>
              </p14:nvContentPartPr>
              <p14:xfrm>
                <a:off x="4858522" y="2954937"/>
                <a:ext cx="75960" cy="536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3536966-BE5C-0A48-8411-14605AE6240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849522" y="2945937"/>
                  <a:ext cx="936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C6753B8-DF3B-624A-B295-D7373FF07522}"/>
                    </a:ext>
                  </a:extLst>
                </p14:cNvPr>
                <p14:cNvContentPartPr/>
                <p14:nvPr/>
              </p14:nvContentPartPr>
              <p14:xfrm>
                <a:off x="4996402" y="2945937"/>
                <a:ext cx="88560" cy="133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C6753B8-DF3B-624A-B295-D7373FF0752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987402" y="2936937"/>
                  <a:ext cx="1062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C897AFC-5CC9-A044-81BD-AD955E8B32CB}"/>
                    </a:ext>
                  </a:extLst>
                </p14:cNvPr>
                <p14:cNvContentPartPr/>
                <p14:nvPr/>
              </p14:nvContentPartPr>
              <p14:xfrm>
                <a:off x="5097922" y="2905617"/>
                <a:ext cx="24840" cy="20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C897AFC-5CC9-A044-81BD-AD955E8B32C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088922" y="2896617"/>
                  <a:ext cx="424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AED20BC-800D-EB47-96D5-844CA6B7B635}"/>
                    </a:ext>
                  </a:extLst>
                </p14:cNvPr>
                <p14:cNvContentPartPr/>
                <p14:nvPr/>
              </p14:nvContentPartPr>
              <p14:xfrm>
                <a:off x="5144362" y="2871057"/>
                <a:ext cx="24480" cy="33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AED20BC-800D-EB47-96D5-844CA6B7B63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135492" y="2862057"/>
                  <a:ext cx="41864" cy="50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F93EB8A0-324C-244A-A640-26577912DA3E}"/>
              </a:ext>
            </a:extLst>
          </p:cNvPr>
          <p:cNvSpPr/>
          <p:nvPr/>
        </p:nvSpPr>
        <p:spPr>
          <a:xfrm>
            <a:off x="838563" y="4073932"/>
            <a:ext cx="1992086" cy="1100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One/Many permutations of parameter(s) - prior 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0533AB4-BFC5-CC41-94DD-AF5631958FB5}"/>
              </a:ext>
            </a:extLst>
          </p:cNvPr>
          <p:cNvGrpSpPr/>
          <p:nvPr/>
        </p:nvGrpSpPr>
        <p:grpSpPr>
          <a:xfrm>
            <a:off x="8076202" y="2637417"/>
            <a:ext cx="189000" cy="192960"/>
            <a:chOff x="8076202" y="2637417"/>
            <a:chExt cx="18900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99FCAB5-6A0C-B545-B851-2674E7AB34DD}"/>
                    </a:ext>
                  </a:extLst>
                </p14:cNvPr>
                <p14:cNvContentPartPr/>
                <p14:nvPr/>
              </p14:nvContentPartPr>
              <p14:xfrm>
                <a:off x="8094202" y="2637417"/>
                <a:ext cx="133920" cy="169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99FCAB5-6A0C-B545-B851-2674E7AB34D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085202" y="2628417"/>
                  <a:ext cx="1515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A7E40B0-21D5-EE4A-B51B-3453D14F1BF2}"/>
                    </a:ext>
                  </a:extLst>
                </p14:cNvPr>
                <p14:cNvContentPartPr/>
                <p14:nvPr/>
              </p14:nvContentPartPr>
              <p14:xfrm>
                <a:off x="8076202" y="2638497"/>
                <a:ext cx="139680" cy="1224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A7E40B0-21D5-EE4A-B51B-3453D14F1BF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067202" y="2629523"/>
                  <a:ext cx="157320" cy="139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8EA346B-4C63-7747-8FDD-7ABFBEEB8FC6}"/>
                    </a:ext>
                  </a:extLst>
                </p14:cNvPr>
                <p14:cNvContentPartPr/>
                <p14:nvPr/>
              </p14:nvContentPartPr>
              <p14:xfrm>
                <a:off x="8206162" y="2759097"/>
                <a:ext cx="59040" cy="71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8EA346B-4C63-7747-8FDD-7ABFBEEB8FC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197162" y="2750097"/>
                  <a:ext cx="76680" cy="8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5C1C4C9C-0B43-9C4B-B10B-5C6DEBD17615}"/>
                  </a:ext>
                </a:extLst>
              </p14:cNvPr>
              <p14:cNvContentPartPr/>
              <p14:nvPr/>
            </p14:nvContentPartPr>
            <p14:xfrm>
              <a:off x="8072242" y="2525817"/>
              <a:ext cx="200160" cy="277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5C1C4C9C-0B43-9C4B-B10B-5C6DEBD17615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063242" y="2516817"/>
                <a:ext cx="217800" cy="4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14317C3A-D1C4-BB49-B19A-98CF702E3861}"/>
              </a:ext>
            </a:extLst>
          </p:cNvPr>
          <p:cNvGrpSpPr/>
          <p:nvPr/>
        </p:nvGrpSpPr>
        <p:grpSpPr>
          <a:xfrm>
            <a:off x="2830458" y="4034964"/>
            <a:ext cx="951778" cy="427824"/>
            <a:chOff x="2891842" y="4294497"/>
            <a:chExt cx="720000" cy="32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12A64DC-1781-4C41-ABD6-7131688A7C7A}"/>
                    </a:ext>
                  </a:extLst>
                </p14:cNvPr>
                <p14:cNvContentPartPr/>
                <p14:nvPr/>
              </p14:nvContentPartPr>
              <p14:xfrm>
                <a:off x="2891842" y="4386657"/>
                <a:ext cx="565920" cy="231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12A64DC-1781-4C41-ABD6-7131688A7C7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885030" y="4379849"/>
                  <a:ext cx="579271" cy="2448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A4DBC4D-FF7A-C84B-8BBD-10DA7DD28B34}"/>
                    </a:ext>
                  </a:extLst>
                </p14:cNvPr>
                <p14:cNvContentPartPr/>
                <p14:nvPr/>
              </p14:nvContentPartPr>
              <p14:xfrm>
                <a:off x="3382882" y="4294497"/>
                <a:ext cx="228960" cy="193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A4DBC4D-FF7A-C84B-8BBD-10DA7DD28B3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376076" y="4287687"/>
                  <a:ext cx="242300" cy="20702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3981590-C840-E148-8015-1C272DFAA445}"/>
              </a:ext>
            </a:extLst>
          </p:cNvPr>
          <p:cNvGrpSpPr/>
          <p:nvPr/>
        </p:nvGrpSpPr>
        <p:grpSpPr>
          <a:xfrm rot="20263454">
            <a:off x="5611073" y="3901362"/>
            <a:ext cx="687659" cy="403834"/>
            <a:chOff x="5647282" y="4159137"/>
            <a:chExt cx="672480" cy="39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F426E00-4C6A-CC4A-8C53-9C9BA5F56D6C}"/>
                    </a:ext>
                  </a:extLst>
                </p14:cNvPr>
                <p14:cNvContentPartPr/>
                <p14:nvPr/>
              </p14:nvContentPartPr>
              <p14:xfrm>
                <a:off x="5647282" y="4159137"/>
                <a:ext cx="610200" cy="307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F426E00-4C6A-CC4A-8C53-9C9BA5F56D6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638479" y="4150333"/>
                  <a:ext cx="627453" cy="3246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F39BE0C-3EC1-2042-8170-17AC9939F6A1}"/>
                    </a:ext>
                  </a:extLst>
                </p14:cNvPr>
                <p14:cNvContentPartPr/>
                <p14:nvPr/>
              </p14:nvContentPartPr>
              <p14:xfrm>
                <a:off x="6127522" y="4376937"/>
                <a:ext cx="192240" cy="1771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F39BE0C-3EC1-2042-8170-17AC9939F6A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118704" y="4368151"/>
                  <a:ext cx="209524" cy="1943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608EFDA8-0AB6-D846-B760-A643111C8757}"/>
              </a:ext>
            </a:extLst>
          </p:cNvPr>
          <p:cNvSpPr/>
          <p:nvPr/>
        </p:nvSpPr>
        <p:spPr>
          <a:xfrm>
            <a:off x="6361369" y="3606337"/>
            <a:ext cx="1992086" cy="892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LSTM outputs (streamflow)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BC94538-032C-A74E-85E6-1161D5685D3A}"/>
              </a:ext>
            </a:extLst>
          </p:cNvPr>
          <p:cNvGrpSpPr/>
          <p:nvPr/>
        </p:nvGrpSpPr>
        <p:grpSpPr>
          <a:xfrm>
            <a:off x="4178410" y="4265930"/>
            <a:ext cx="963000" cy="426600"/>
            <a:chOff x="3976522" y="4117017"/>
            <a:chExt cx="963000" cy="42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E6EDAC1-E60A-4842-98D3-F3AAE6FF39F5}"/>
                    </a:ext>
                  </a:extLst>
                </p14:cNvPr>
                <p14:cNvContentPartPr/>
                <p14:nvPr/>
              </p14:nvContentPartPr>
              <p14:xfrm>
                <a:off x="3976522" y="4117017"/>
                <a:ext cx="12600" cy="57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E6EDAC1-E60A-4842-98D3-F3AAE6FF39F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967522" y="4108017"/>
                  <a:ext cx="302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FBACCE7-A181-4E45-8C16-A0F4C5B40E7C}"/>
                    </a:ext>
                  </a:extLst>
                </p14:cNvPr>
                <p14:cNvContentPartPr/>
                <p14:nvPr/>
              </p14:nvContentPartPr>
              <p14:xfrm>
                <a:off x="4035202" y="4122057"/>
                <a:ext cx="5400" cy="45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FBACCE7-A181-4E45-8C16-A0F4C5B40E7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025559" y="4113057"/>
                  <a:ext cx="243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19C09C5-8581-A647-AA49-31A8D795DA61}"/>
                    </a:ext>
                  </a:extLst>
                </p14:cNvPr>
                <p14:cNvContentPartPr/>
                <p14:nvPr/>
              </p14:nvContentPartPr>
              <p14:xfrm>
                <a:off x="4111162" y="4155537"/>
                <a:ext cx="19800" cy="2228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19C09C5-8581-A647-AA49-31A8D795DA6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102162" y="4146537"/>
                  <a:ext cx="374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EF4BE7F-4315-D042-90A0-A4ADBCE8BA6A}"/>
                    </a:ext>
                  </a:extLst>
                </p14:cNvPr>
                <p14:cNvContentPartPr/>
                <p14:nvPr/>
              </p14:nvContentPartPr>
              <p14:xfrm>
                <a:off x="4065442" y="4293417"/>
                <a:ext cx="117000" cy="15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EF4BE7F-4315-D042-90A0-A4ADBCE8BA6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056442" y="4284417"/>
                  <a:ext cx="1346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AA7D933-F3FF-994C-A647-F10F2D38E92A}"/>
                    </a:ext>
                  </a:extLst>
                </p14:cNvPr>
                <p14:cNvContentPartPr/>
                <p14:nvPr/>
              </p14:nvContentPartPr>
              <p14:xfrm>
                <a:off x="4223482" y="4310697"/>
                <a:ext cx="67320" cy="110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AA7D933-F3FF-994C-A647-F10F2D38E92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214482" y="4301697"/>
                  <a:ext cx="849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E0BDE87-C390-B54A-A88E-CACEDDA98757}"/>
                    </a:ext>
                  </a:extLst>
                </p14:cNvPr>
                <p14:cNvContentPartPr/>
                <p14:nvPr/>
              </p14:nvContentPartPr>
              <p14:xfrm>
                <a:off x="4331842" y="4312137"/>
                <a:ext cx="57600" cy="111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E0BDE87-C390-B54A-A88E-CACEDDA9875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322842" y="4303108"/>
                  <a:ext cx="75240" cy="1292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126B240-9166-344E-A4C2-AEDB903A752D}"/>
                    </a:ext>
                  </a:extLst>
                </p14:cNvPr>
                <p14:cNvContentPartPr/>
                <p14:nvPr/>
              </p14:nvContentPartPr>
              <p14:xfrm>
                <a:off x="4460002" y="4243737"/>
                <a:ext cx="19800" cy="154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126B240-9166-344E-A4C2-AEDB903A752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451002" y="4234758"/>
                  <a:ext cx="37440" cy="1716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A84EF52-E93E-524E-9B63-9EB4328ACDD3}"/>
                    </a:ext>
                  </a:extLst>
                </p14:cNvPr>
                <p14:cNvContentPartPr/>
                <p14:nvPr/>
              </p14:nvContentPartPr>
              <p14:xfrm>
                <a:off x="4424362" y="4331937"/>
                <a:ext cx="105120" cy="39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A84EF52-E93E-524E-9B63-9EB4328ACDD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415362" y="4322937"/>
                  <a:ext cx="122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AB37A55-FD4F-BB4E-A904-83A6D85E66E1}"/>
                    </a:ext>
                  </a:extLst>
                </p14:cNvPr>
                <p14:cNvContentPartPr/>
                <p14:nvPr/>
              </p14:nvContentPartPr>
              <p14:xfrm>
                <a:off x="4565842" y="4357857"/>
                <a:ext cx="24120" cy="640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AB37A55-FD4F-BB4E-A904-83A6D85E66E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556842" y="4348857"/>
                  <a:ext cx="417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95F0EAF-9D2A-C745-960F-535848C13FF7}"/>
                    </a:ext>
                  </a:extLst>
                </p14:cNvPr>
                <p14:cNvContentPartPr/>
                <p14:nvPr/>
              </p14:nvContentPartPr>
              <p14:xfrm>
                <a:off x="4534162" y="4248777"/>
                <a:ext cx="360" cy="28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95F0EAF-9D2A-C745-960F-535848C13FF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525162" y="4239777"/>
                  <a:ext cx="180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8836DF7-018C-994A-93C1-15FB14D9D054}"/>
                    </a:ext>
                  </a:extLst>
                </p14:cNvPr>
                <p14:cNvContentPartPr/>
                <p14:nvPr/>
              </p14:nvContentPartPr>
              <p14:xfrm>
                <a:off x="4671682" y="4355697"/>
                <a:ext cx="88200" cy="784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8836DF7-018C-994A-93C1-15FB14D9D05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662682" y="4346738"/>
                  <a:ext cx="105840" cy="960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3EFD286-70A1-D34B-9245-F3CD0424E418}"/>
                    </a:ext>
                  </a:extLst>
                </p14:cNvPr>
                <p14:cNvContentPartPr/>
                <p14:nvPr/>
              </p14:nvContentPartPr>
              <p14:xfrm>
                <a:off x="4783642" y="4374417"/>
                <a:ext cx="100440" cy="169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3EFD286-70A1-D34B-9245-F3CD0424E41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774642" y="4365417"/>
                  <a:ext cx="1180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15E53CB-45CC-7C49-B7A6-9E40D3BAEFE8}"/>
                    </a:ext>
                  </a:extLst>
                </p14:cNvPr>
                <p14:cNvContentPartPr/>
                <p14:nvPr/>
              </p14:nvContentPartPr>
              <p14:xfrm>
                <a:off x="4861402" y="4229697"/>
                <a:ext cx="9000" cy="70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15E53CB-45CC-7C49-B7A6-9E40D3BAEFE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852027" y="4220697"/>
                  <a:ext cx="27375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2F354DC-5056-D841-8794-7DBC65BF6E85}"/>
                    </a:ext>
                  </a:extLst>
                </p14:cNvPr>
                <p14:cNvContentPartPr/>
                <p14:nvPr/>
              </p14:nvContentPartPr>
              <p14:xfrm>
                <a:off x="4918642" y="4227897"/>
                <a:ext cx="20880" cy="576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2F354DC-5056-D841-8794-7DBC65BF6E8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909642" y="4218897"/>
                  <a:ext cx="3852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58E1B65-2918-7D4F-8658-FBC0EAE04F83}"/>
              </a:ext>
            </a:extLst>
          </p:cNvPr>
          <p:cNvGrpSpPr/>
          <p:nvPr/>
        </p:nvGrpSpPr>
        <p:grpSpPr>
          <a:xfrm>
            <a:off x="8065509" y="4199588"/>
            <a:ext cx="189000" cy="192960"/>
            <a:chOff x="8076202" y="2637417"/>
            <a:chExt cx="18900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6CF227B-AFA3-8948-A84F-63B835B0C0C4}"/>
                    </a:ext>
                  </a:extLst>
                </p14:cNvPr>
                <p14:cNvContentPartPr/>
                <p14:nvPr/>
              </p14:nvContentPartPr>
              <p14:xfrm>
                <a:off x="8094202" y="2637417"/>
                <a:ext cx="133920" cy="1699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6CF227B-AFA3-8948-A84F-63B835B0C0C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085202" y="2628417"/>
                  <a:ext cx="1515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D432DA8-6F97-D942-BDEA-300FC2206DC0}"/>
                    </a:ext>
                  </a:extLst>
                </p14:cNvPr>
                <p14:cNvContentPartPr/>
                <p14:nvPr/>
              </p14:nvContentPartPr>
              <p14:xfrm>
                <a:off x="8076202" y="2638497"/>
                <a:ext cx="139680" cy="1224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D432DA8-6F97-D942-BDEA-300FC2206DC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067202" y="2629523"/>
                  <a:ext cx="157320" cy="139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DD807DB-5587-844A-8897-446DC7A51177}"/>
                    </a:ext>
                  </a:extLst>
                </p14:cNvPr>
                <p14:cNvContentPartPr/>
                <p14:nvPr/>
              </p14:nvContentPartPr>
              <p14:xfrm>
                <a:off x="8206162" y="2759097"/>
                <a:ext cx="59040" cy="712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DD807DB-5587-844A-8897-446DC7A5117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197162" y="2750097"/>
                  <a:ext cx="76680" cy="8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EF02176C-C812-2C44-A6CF-C727C9DAB027}"/>
                  </a:ext>
                </a:extLst>
              </p14:cNvPr>
              <p14:cNvContentPartPr/>
              <p14:nvPr/>
            </p14:nvContentPartPr>
            <p14:xfrm>
              <a:off x="8215882" y="3992531"/>
              <a:ext cx="56520" cy="1202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EF02176C-C812-2C44-A6CF-C727C9DAB02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206882" y="3983531"/>
                <a:ext cx="74160" cy="137880"/>
              </a:xfrm>
              <a:prstGeom prst="rect">
                <a:avLst/>
              </a:prstGeom>
            </p:spPr>
          </p:pic>
        </mc:Fallback>
      </mc:AlternateContent>
      <p:sp>
        <p:nvSpPr>
          <p:cNvPr id="126" name="Rectangle 125">
            <a:extLst>
              <a:ext uri="{FF2B5EF4-FFF2-40B4-BE49-F238E27FC236}">
                <a16:creationId xmlns:a16="http://schemas.microsoft.com/office/drawing/2014/main" id="{07826B69-F6ED-F144-A6A6-F23E49A8A59E}"/>
              </a:ext>
            </a:extLst>
          </p:cNvPr>
          <p:cNvSpPr/>
          <p:nvPr/>
        </p:nvSpPr>
        <p:spPr>
          <a:xfrm>
            <a:off x="9572279" y="1991569"/>
            <a:ext cx="1992086" cy="892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49920134-5129-9A44-9A49-357529711F0D}"/>
              </a:ext>
            </a:extLst>
          </p:cNvPr>
          <p:cNvGrpSpPr/>
          <p:nvPr/>
        </p:nvGrpSpPr>
        <p:grpSpPr>
          <a:xfrm>
            <a:off x="10921523" y="2213493"/>
            <a:ext cx="449088" cy="458498"/>
            <a:chOff x="8076202" y="2637417"/>
            <a:chExt cx="18900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D6166F0-7370-0B47-9C33-0358AC639F67}"/>
                    </a:ext>
                  </a:extLst>
                </p14:cNvPr>
                <p14:cNvContentPartPr/>
                <p14:nvPr/>
              </p14:nvContentPartPr>
              <p14:xfrm>
                <a:off x="8094202" y="2637417"/>
                <a:ext cx="133920" cy="1699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D6166F0-7370-0B47-9C33-0358AC639F6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090406" y="2633624"/>
                  <a:ext cx="141360" cy="1773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790155F-857B-A244-A801-C3737DB8DC75}"/>
                    </a:ext>
                  </a:extLst>
                </p14:cNvPr>
                <p14:cNvContentPartPr/>
                <p14:nvPr/>
              </p14:nvContentPartPr>
              <p14:xfrm>
                <a:off x="8076202" y="2638497"/>
                <a:ext cx="139680" cy="1224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790155F-857B-A244-A801-C3737DB8DC7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072410" y="2634710"/>
                  <a:ext cx="147111" cy="1298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772CC21-C5D5-6846-BA16-735530A3C09D}"/>
                    </a:ext>
                  </a:extLst>
                </p14:cNvPr>
                <p14:cNvContentPartPr/>
                <p14:nvPr/>
              </p14:nvContentPartPr>
              <p14:xfrm>
                <a:off x="8206162" y="2759097"/>
                <a:ext cx="59040" cy="71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772CC21-C5D5-6846-BA16-735530A3C09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202358" y="2755289"/>
                  <a:ext cx="66496" cy="78743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723898B-646C-F14A-97D9-55B76217C9F5}"/>
              </a:ext>
            </a:extLst>
          </p:cNvPr>
          <p:cNvSpPr/>
          <p:nvPr/>
        </p:nvSpPr>
        <p:spPr>
          <a:xfrm>
            <a:off x="9572279" y="3588648"/>
            <a:ext cx="1992086" cy="8961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Compressor()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97CDED0-63C7-DA42-AA12-B25E47C9A8CD}"/>
              </a:ext>
            </a:extLst>
          </p:cNvPr>
          <p:cNvGrpSpPr/>
          <p:nvPr/>
        </p:nvGrpSpPr>
        <p:grpSpPr>
          <a:xfrm>
            <a:off x="8395522" y="3894651"/>
            <a:ext cx="1073880" cy="226080"/>
            <a:chOff x="8395522" y="3894651"/>
            <a:chExt cx="1073880" cy="22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F30FECE-2DDA-754E-8326-BC0E2C9E7CA3}"/>
                    </a:ext>
                  </a:extLst>
                </p14:cNvPr>
                <p14:cNvContentPartPr/>
                <p14:nvPr/>
              </p14:nvContentPartPr>
              <p14:xfrm>
                <a:off x="8395522" y="4021371"/>
                <a:ext cx="1006560" cy="525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F30FECE-2DDA-754E-8326-BC0E2C9E7CA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386522" y="4012371"/>
                  <a:ext cx="10242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1946674-20D8-FB44-BE18-DA589D484F0D}"/>
                    </a:ext>
                  </a:extLst>
                </p14:cNvPr>
                <p14:cNvContentPartPr/>
                <p14:nvPr/>
              </p14:nvContentPartPr>
              <p14:xfrm>
                <a:off x="9317482" y="3894651"/>
                <a:ext cx="151920" cy="2260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1946674-20D8-FB44-BE18-DA589D484F0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308503" y="3885651"/>
                  <a:ext cx="169518" cy="243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AF318BA2-701B-544D-8182-01A6DF56179C}"/>
              </a:ext>
            </a:extLst>
          </p:cNvPr>
          <p:cNvSpPr/>
          <p:nvPr/>
        </p:nvSpPr>
        <p:spPr>
          <a:xfrm>
            <a:off x="6483840" y="5174382"/>
            <a:ext cx="1992086" cy="108746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Conditional Density Estimator with NDE </a:t>
            </a: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DFA2CDC3-D807-0649-B0F2-607A3C7D7C7D}"/>
              </a:ext>
            </a:extLst>
          </p:cNvPr>
          <p:cNvGrpSpPr/>
          <p:nvPr/>
        </p:nvGrpSpPr>
        <p:grpSpPr>
          <a:xfrm>
            <a:off x="8421442" y="5435091"/>
            <a:ext cx="1170360" cy="345240"/>
            <a:chOff x="8421442" y="5435091"/>
            <a:chExt cx="117036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E179B79-56F5-A049-8577-C96CFEE6164D}"/>
                    </a:ext>
                  </a:extLst>
                </p14:cNvPr>
                <p14:cNvContentPartPr/>
                <p14:nvPr/>
              </p14:nvContentPartPr>
              <p14:xfrm>
                <a:off x="8540962" y="5606451"/>
                <a:ext cx="1050840" cy="252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E179B79-56F5-A049-8577-C96CFEE6164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531959" y="5597321"/>
                  <a:ext cx="1068486" cy="430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53022DF-AF01-CD4A-9478-E6ABC254A32C}"/>
                    </a:ext>
                  </a:extLst>
                </p14:cNvPr>
                <p14:cNvContentPartPr/>
                <p14:nvPr/>
              </p14:nvContentPartPr>
              <p14:xfrm>
                <a:off x="8459602" y="5435091"/>
                <a:ext cx="122040" cy="1504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53022DF-AF01-CD4A-9478-E6ABC254A32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450602" y="5426091"/>
                  <a:ext cx="1396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0A7AD17-351B-AB40-8674-FC149A0D4627}"/>
                    </a:ext>
                  </a:extLst>
                </p14:cNvPr>
                <p14:cNvContentPartPr/>
                <p14:nvPr/>
              </p14:nvContentPartPr>
              <p14:xfrm>
                <a:off x="8421442" y="5586291"/>
                <a:ext cx="151200" cy="1940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0A7AD17-351B-AB40-8674-FC149A0D46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12442" y="5577308"/>
                  <a:ext cx="168840" cy="211647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2235FFA-A805-1F40-9DA4-64164C0A3959}"/>
              </a:ext>
            </a:extLst>
          </p:cNvPr>
          <p:cNvSpPr/>
          <p:nvPr/>
        </p:nvSpPr>
        <p:spPr>
          <a:xfrm>
            <a:off x="3882707" y="5711626"/>
            <a:ext cx="1992086" cy="1100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Likelihood &amp; posterior</a:t>
            </a: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041775BA-B7B5-5945-8BD6-560FC7BEE488}"/>
              </a:ext>
            </a:extLst>
          </p:cNvPr>
          <p:cNvGrpSpPr/>
          <p:nvPr/>
        </p:nvGrpSpPr>
        <p:grpSpPr>
          <a:xfrm>
            <a:off x="2264002" y="4873888"/>
            <a:ext cx="575280" cy="324720"/>
            <a:chOff x="2264002" y="4873888"/>
            <a:chExt cx="575280" cy="32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FA4D1C9-91FE-1E4F-82BB-CEF118EF1169}"/>
                    </a:ext>
                  </a:extLst>
                </p14:cNvPr>
                <p14:cNvContentPartPr/>
                <p14:nvPr/>
              </p14:nvContentPartPr>
              <p14:xfrm>
                <a:off x="2540482" y="4909017"/>
                <a:ext cx="167400" cy="182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FA4D1C9-91FE-1E4F-82BB-CEF118EF116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531501" y="4900017"/>
                  <a:ext cx="185002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A8F6780-7197-154D-8534-77359E416922}"/>
                    </a:ext>
                  </a:extLst>
                </p14:cNvPr>
                <p14:cNvContentPartPr/>
                <p14:nvPr/>
              </p14:nvContentPartPr>
              <p14:xfrm>
                <a:off x="2554882" y="4989657"/>
                <a:ext cx="111240" cy="2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A8F6780-7197-154D-8534-77359E41692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545882" y="4980657"/>
                  <a:ext cx="1288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F4C4B16-FF82-5C4B-9AA9-67ACB068B7A6}"/>
                    </a:ext>
                  </a:extLst>
                </p14:cNvPr>
                <p14:cNvContentPartPr/>
                <p14:nvPr/>
              </p14:nvContentPartPr>
              <p14:xfrm>
                <a:off x="2264002" y="4962808"/>
                <a:ext cx="13320" cy="2131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F4C4B16-FF82-5C4B-9AA9-67ACB068B7A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255239" y="4953808"/>
                  <a:ext cx="30496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58FF0CC-C812-054F-AA00-4CE1855509D3}"/>
                    </a:ext>
                  </a:extLst>
                </p14:cNvPr>
                <p14:cNvContentPartPr/>
                <p14:nvPr/>
              </p14:nvContentPartPr>
              <p14:xfrm>
                <a:off x="2273362" y="4941928"/>
                <a:ext cx="83520" cy="1004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58FF0CC-C812-054F-AA00-4CE1855509D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264323" y="4932928"/>
                  <a:ext cx="101236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7A4956B-A7B0-424E-B7AF-F48818366485}"/>
                    </a:ext>
                  </a:extLst>
                </p14:cNvPr>
                <p14:cNvContentPartPr/>
                <p14:nvPr/>
              </p14:nvContentPartPr>
              <p14:xfrm>
                <a:off x="2436442" y="4895128"/>
                <a:ext cx="39600" cy="2066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7A4956B-A7B0-424E-B7AF-F4881836648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427359" y="4886128"/>
                  <a:ext cx="57402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D3261DE-BDB7-3543-9ADA-6C3F1EB8E7FD}"/>
                    </a:ext>
                  </a:extLst>
                </p14:cNvPr>
                <p14:cNvContentPartPr/>
                <p14:nvPr/>
              </p14:nvContentPartPr>
              <p14:xfrm>
                <a:off x="2776642" y="4873888"/>
                <a:ext cx="62640" cy="3247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D3261DE-BDB7-3543-9ADA-6C3F1EB8E7F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767693" y="4864888"/>
                  <a:ext cx="80179" cy="34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48050F0D-2DDE-D146-B997-FA2EAC25728F}"/>
              </a:ext>
            </a:extLst>
          </p:cNvPr>
          <p:cNvGrpSpPr/>
          <p:nvPr/>
        </p:nvGrpSpPr>
        <p:grpSpPr>
          <a:xfrm>
            <a:off x="2501021" y="2581955"/>
            <a:ext cx="180720" cy="176400"/>
            <a:chOff x="2501021" y="2581955"/>
            <a:chExt cx="180720" cy="17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1CCA8D3-6EE1-6347-B94C-57DAD4FB3E23}"/>
                    </a:ext>
                  </a:extLst>
                </p14:cNvPr>
                <p14:cNvContentPartPr/>
                <p14:nvPr/>
              </p14:nvContentPartPr>
              <p14:xfrm>
                <a:off x="2501021" y="2581955"/>
                <a:ext cx="180720" cy="176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1CCA8D3-6EE1-6347-B94C-57DAD4FB3E2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492021" y="2572937"/>
                  <a:ext cx="198360" cy="1940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604F183-265F-EE4F-9259-33D27A9FBFB3}"/>
                    </a:ext>
                  </a:extLst>
                </p14:cNvPr>
                <p14:cNvContentPartPr/>
                <p14:nvPr/>
              </p14:nvContentPartPr>
              <p14:xfrm>
                <a:off x="2534141" y="2644955"/>
                <a:ext cx="105480" cy="10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604F183-265F-EE4F-9259-33D27A9FBFB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525141" y="2635634"/>
                  <a:ext cx="123120" cy="2871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B4E48ED7-9B8A-1E44-8C1A-4C5E7778B31F}"/>
                  </a:ext>
                </a:extLst>
              </p14:cNvPr>
              <p14:cNvContentPartPr/>
              <p14:nvPr/>
            </p14:nvContentPartPr>
            <p14:xfrm>
              <a:off x="1998322" y="5831697"/>
              <a:ext cx="360" cy="36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B4E48ED7-9B8A-1E44-8C1A-4C5E7778B31F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989322" y="5822697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41" name="Rectangle 240">
            <a:extLst>
              <a:ext uri="{FF2B5EF4-FFF2-40B4-BE49-F238E27FC236}">
                <a16:creationId xmlns:a16="http://schemas.microsoft.com/office/drawing/2014/main" id="{D09B44F8-13FC-BE42-9731-A1DE88786534}"/>
              </a:ext>
            </a:extLst>
          </p:cNvPr>
          <p:cNvSpPr/>
          <p:nvPr/>
        </p:nvSpPr>
        <p:spPr>
          <a:xfrm>
            <a:off x="9572279" y="5068784"/>
            <a:ext cx="1992086" cy="1087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Simulated parameter, data pairs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27C6A636-DC7E-6644-898E-F9E9212C1D20}"/>
              </a:ext>
            </a:extLst>
          </p:cNvPr>
          <p:cNvGrpSpPr/>
          <p:nvPr/>
        </p:nvGrpSpPr>
        <p:grpSpPr>
          <a:xfrm>
            <a:off x="8466706" y="4411599"/>
            <a:ext cx="1029960" cy="883080"/>
            <a:chOff x="8466706" y="4411599"/>
            <a:chExt cx="1029960" cy="88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D22EE3D-D088-7344-8425-F37B25090CC9}"/>
                    </a:ext>
                  </a:extLst>
                </p14:cNvPr>
                <p14:cNvContentPartPr/>
                <p14:nvPr/>
              </p14:nvContentPartPr>
              <p14:xfrm>
                <a:off x="8521786" y="4411599"/>
                <a:ext cx="974880" cy="6958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D22EE3D-D088-7344-8425-F37B25090CC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512783" y="4402599"/>
                  <a:ext cx="992527" cy="71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D5FC678-E435-4846-B879-D789475B0333}"/>
                    </a:ext>
                  </a:extLst>
                </p14:cNvPr>
                <p14:cNvContentPartPr/>
                <p14:nvPr/>
              </p14:nvContentPartPr>
              <p14:xfrm>
                <a:off x="8466706" y="4836759"/>
                <a:ext cx="14040" cy="2754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D5FC678-E435-4846-B879-D789475B033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457706" y="4827759"/>
                  <a:ext cx="316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C89A743-F70B-CB4F-B999-4B0CBCC4B0EA}"/>
                    </a:ext>
                  </a:extLst>
                </p14:cNvPr>
                <p14:cNvContentPartPr/>
                <p14:nvPr/>
              </p14:nvContentPartPr>
              <p14:xfrm>
                <a:off x="8473546" y="5092359"/>
                <a:ext cx="378000" cy="2023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C89A743-F70B-CB4F-B999-4B0CBCC4B0E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464546" y="5083359"/>
                  <a:ext cx="39564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39B9F287-DF66-E54D-A694-52E979156964}"/>
              </a:ext>
            </a:extLst>
          </p:cNvPr>
          <p:cNvGrpSpPr/>
          <p:nvPr/>
        </p:nvGrpSpPr>
        <p:grpSpPr>
          <a:xfrm>
            <a:off x="10976986" y="5820999"/>
            <a:ext cx="571320" cy="344880"/>
            <a:chOff x="10976986" y="5820999"/>
            <a:chExt cx="571320" cy="34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BD6860C9-B8A0-5B49-BE10-6F7477CEBCCA}"/>
                    </a:ext>
                  </a:extLst>
                </p14:cNvPr>
                <p14:cNvContentPartPr/>
                <p14:nvPr/>
              </p14:nvContentPartPr>
              <p14:xfrm>
                <a:off x="10976986" y="5854839"/>
                <a:ext cx="66600" cy="143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BD6860C9-B8A0-5B49-BE10-6F7477CEBCC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968034" y="5845816"/>
                  <a:ext cx="84145" cy="1613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0C93908-BEFF-B547-BBB0-4F7B31871D76}"/>
                    </a:ext>
                  </a:extLst>
                </p14:cNvPr>
                <p14:cNvContentPartPr/>
                <p14:nvPr/>
              </p14:nvContentPartPr>
              <p14:xfrm>
                <a:off x="10983466" y="6004599"/>
                <a:ext cx="52200" cy="306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0C93908-BEFF-B547-BBB0-4F7B31871D7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974466" y="5995599"/>
                  <a:ext cx="698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14DBA79E-0AB1-A444-84EF-D59530DD14DF}"/>
                    </a:ext>
                  </a:extLst>
                </p14:cNvPr>
                <p14:cNvContentPartPr/>
                <p14:nvPr/>
              </p14:nvContentPartPr>
              <p14:xfrm>
                <a:off x="11021986" y="6049959"/>
                <a:ext cx="72000" cy="1159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14DBA79E-0AB1-A444-84EF-D59530DD14D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012986" y="6040959"/>
                  <a:ext cx="896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990F9C8-40C0-AF4C-9A52-6CFB223B08B0}"/>
                    </a:ext>
                  </a:extLst>
                </p14:cNvPr>
                <p14:cNvContentPartPr/>
                <p14:nvPr/>
              </p14:nvContentPartPr>
              <p14:xfrm>
                <a:off x="11126386" y="5939439"/>
                <a:ext cx="93240" cy="874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990F9C8-40C0-AF4C-9A52-6CFB223B08B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117386" y="5930439"/>
                  <a:ext cx="1108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B320D9E-A8AB-F34E-A92F-8C339FAEB416}"/>
                    </a:ext>
                  </a:extLst>
                </p14:cNvPr>
                <p14:cNvContentPartPr/>
                <p14:nvPr/>
              </p14:nvContentPartPr>
              <p14:xfrm>
                <a:off x="11157706" y="5976879"/>
                <a:ext cx="42120" cy="100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B320D9E-A8AB-F34E-A92F-8C339FAEB41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148782" y="5968189"/>
                  <a:ext cx="59611" cy="271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DCCED89-0346-8A48-B14E-E6B29E4AC31F}"/>
                    </a:ext>
                  </a:extLst>
                </p14:cNvPr>
                <p14:cNvContentPartPr/>
                <p14:nvPr/>
              </p14:nvContentPartPr>
              <p14:xfrm>
                <a:off x="11260306" y="6025119"/>
                <a:ext cx="22320" cy="759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DCCED89-0346-8A48-B14E-E6B29E4AC31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251306" y="6016119"/>
                  <a:ext cx="399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A78759A-7E9B-6E40-A5DA-45383C49ADE8}"/>
                    </a:ext>
                  </a:extLst>
                </p14:cNvPr>
                <p14:cNvContentPartPr/>
                <p14:nvPr/>
              </p14:nvContentPartPr>
              <p14:xfrm>
                <a:off x="11365786" y="5919279"/>
                <a:ext cx="18000" cy="954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A78759A-7E9B-6E40-A5DA-45383C49ADE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356786" y="5910245"/>
                  <a:ext cx="35640" cy="1131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22B84C4B-99FF-0846-9BAB-7495F536988A}"/>
                    </a:ext>
                  </a:extLst>
                </p14:cNvPr>
                <p14:cNvContentPartPr/>
                <p14:nvPr/>
              </p14:nvContentPartPr>
              <p14:xfrm>
                <a:off x="11337706" y="5978319"/>
                <a:ext cx="70560" cy="118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22B84C4B-99FF-0846-9BAB-7495F536988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328752" y="5969584"/>
                  <a:ext cx="88110" cy="290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A1408D0A-56B5-E149-8C31-F9F67097F128}"/>
                    </a:ext>
                  </a:extLst>
                </p14:cNvPr>
                <p14:cNvContentPartPr/>
                <p14:nvPr/>
              </p14:nvContentPartPr>
              <p14:xfrm>
                <a:off x="11416186" y="5903799"/>
                <a:ext cx="83520" cy="1278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A1408D0A-56B5-E149-8C31-F9F67097F12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407186" y="5894799"/>
                  <a:ext cx="1011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59F0758-EC7A-BF4D-963D-C48AF157382E}"/>
                    </a:ext>
                  </a:extLst>
                </p14:cNvPr>
                <p14:cNvContentPartPr/>
                <p14:nvPr/>
              </p14:nvContentPartPr>
              <p14:xfrm>
                <a:off x="11461906" y="6037719"/>
                <a:ext cx="86400" cy="936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59F0758-EC7A-BF4D-963D-C48AF157382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452906" y="6028719"/>
                  <a:ext cx="1040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B83C3269-E693-C047-A6B6-516A75FA8AF1}"/>
                    </a:ext>
                  </a:extLst>
                </p14:cNvPr>
                <p14:cNvContentPartPr/>
                <p14:nvPr/>
              </p14:nvContentPartPr>
              <p14:xfrm>
                <a:off x="11380906" y="5820999"/>
                <a:ext cx="37080" cy="565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B83C3269-E693-C047-A6B6-516A75FA8AF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371906" y="5811999"/>
                  <a:ext cx="54720" cy="7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07424CC4-46AF-7A43-91D7-BBEB77F15990}"/>
              </a:ext>
            </a:extLst>
          </p:cNvPr>
          <p:cNvGrpSpPr/>
          <p:nvPr/>
        </p:nvGrpSpPr>
        <p:grpSpPr>
          <a:xfrm>
            <a:off x="10524466" y="2893479"/>
            <a:ext cx="201960" cy="725760"/>
            <a:chOff x="10524466" y="2893479"/>
            <a:chExt cx="201960" cy="72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7038C21A-7939-7C4C-8575-41EA1691D92D}"/>
                    </a:ext>
                  </a:extLst>
                </p14:cNvPr>
                <p14:cNvContentPartPr/>
                <p14:nvPr/>
              </p14:nvContentPartPr>
              <p14:xfrm>
                <a:off x="10573066" y="2893479"/>
                <a:ext cx="27000" cy="6451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7038C21A-7939-7C4C-8575-41EA1691D92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563944" y="2884484"/>
                  <a:ext cx="44878" cy="6627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7DDE7EDD-C19F-4445-AF5E-41F695E9873F}"/>
                    </a:ext>
                  </a:extLst>
                </p14:cNvPr>
                <p14:cNvContentPartPr/>
                <p14:nvPr/>
              </p14:nvContentPartPr>
              <p14:xfrm>
                <a:off x="10524466" y="3352479"/>
                <a:ext cx="201960" cy="2667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7DDE7EDD-C19F-4445-AF5E-41F695E9873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515466" y="3343479"/>
                  <a:ext cx="219600" cy="28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BD06EE7D-F6E7-DF4A-848F-E0B0B35DB68D}"/>
                  </a:ext>
                </a:extLst>
              </p14:cNvPr>
              <p14:cNvContentPartPr/>
              <p14:nvPr/>
            </p14:nvContentPartPr>
            <p14:xfrm>
              <a:off x="10582066" y="4437879"/>
              <a:ext cx="69480" cy="53208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BD06EE7D-F6E7-DF4A-848F-E0B0B35DB68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0573066" y="4428879"/>
                <a:ext cx="87120" cy="54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748FC795-C902-B640-A98F-643FD31BD179}"/>
                  </a:ext>
                </a:extLst>
              </p14:cNvPr>
              <p14:cNvContentPartPr/>
              <p14:nvPr/>
            </p14:nvContentPartPr>
            <p14:xfrm>
              <a:off x="10508986" y="4844319"/>
              <a:ext cx="321480" cy="22140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748FC795-C902-B640-A98F-643FD31BD179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0499986" y="4835319"/>
                <a:ext cx="339120" cy="23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3" name="Group 282">
            <a:extLst>
              <a:ext uri="{FF2B5EF4-FFF2-40B4-BE49-F238E27FC236}">
                <a16:creationId xmlns:a16="http://schemas.microsoft.com/office/drawing/2014/main" id="{A7A9BDF9-0863-D946-9DBE-EFC0C173AC33}"/>
              </a:ext>
            </a:extLst>
          </p:cNvPr>
          <p:cNvGrpSpPr/>
          <p:nvPr/>
        </p:nvGrpSpPr>
        <p:grpSpPr>
          <a:xfrm>
            <a:off x="10016866" y="4206399"/>
            <a:ext cx="101520" cy="269280"/>
            <a:chOff x="10016866" y="4206399"/>
            <a:chExt cx="101520" cy="26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F3D01EFC-D7E7-C649-A929-C87C2ADABB72}"/>
                    </a:ext>
                  </a:extLst>
                </p14:cNvPr>
                <p14:cNvContentPartPr/>
                <p14:nvPr/>
              </p14:nvContentPartPr>
              <p14:xfrm>
                <a:off x="10069066" y="4206399"/>
                <a:ext cx="35280" cy="2692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F3D01EFC-D7E7-C649-A929-C87C2ADABB7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060157" y="4197399"/>
                  <a:ext cx="52742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3B700162-B7F3-1241-BE68-DFA37E8957D4}"/>
                    </a:ext>
                  </a:extLst>
                </p14:cNvPr>
                <p14:cNvContentPartPr/>
                <p14:nvPr/>
              </p14:nvContentPartPr>
              <p14:xfrm>
                <a:off x="10016866" y="4327359"/>
                <a:ext cx="101520" cy="57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3B700162-B7F3-1241-BE68-DFA37E8957D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007866" y="4318359"/>
                  <a:ext cx="119160" cy="2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EFAA44C9-0BA7-8248-BD6D-A9A04D714A8B}"/>
              </a:ext>
            </a:extLst>
          </p:cNvPr>
          <p:cNvGrpSpPr/>
          <p:nvPr/>
        </p:nvGrpSpPr>
        <p:grpSpPr>
          <a:xfrm>
            <a:off x="10913626" y="4161759"/>
            <a:ext cx="162720" cy="268920"/>
            <a:chOff x="10913626" y="4161759"/>
            <a:chExt cx="16272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6D872C7E-0C95-CE40-97A8-978267EE59AE}"/>
                    </a:ext>
                  </a:extLst>
                </p14:cNvPr>
                <p14:cNvContentPartPr/>
                <p14:nvPr/>
              </p14:nvContentPartPr>
              <p14:xfrm>
                <a:off x="10965466" y="4191999"/>
                <a:ext cx="30240" cy="2386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6D872C7E-0C95-CE40-97A8-978267EE59A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956466" y="4182999"/>
                  <a:ext cx="478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FD14908D-3ED0-914B-AF86-893C56337DCD}"/>
                    </a:ext>
                  </a:extLst>
                </p14:cNvPr>
                <p14:cNvContentPartPr/>
                <p14:nvPr/>
              </p14:nvContentPartPr>
              <p14:xfrm>
                <a:off x="10913626" y="4320159"/>
                <a:ext cx="90720" cy="115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FD14908D-3ED0-914B-AF86-893C56337DC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904626" y="4311159"/>
                  <a:ext cx="1083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D6531934-1026-5B42-A8FF-315A12AE11A1}"/>
                    </a:ext>
                  </a:extLst>
                </p14:cNvPr>
                <p14:cNvContentPartPr/>
                <p14:nvPr/>
              </p14:nvContentPartPr>
              <p14:xfrm>
                <a:off x="11054386" y="4161759"/>
                <a:ext cx="21960" cy="975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D6531934-1026-5B42-A8FF-315A12AE11A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045386" y="4152759"/>
                  <a:ext cx="3960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55B02C42-07F1-4E43-9FE4-2777F6DB328C}"/>
              </a:ext>
            </a:extLst>
          </p:cNvPr>
          <p:cNvGrpSpPr/>
          <p:nvPr/>
        </p:nvGrpSpPr>
        <p:grpSpPr>
          <a:xfrm>
            <a:off x="11075986" y="3601959"/>
            <a:ext cx="212040" cy="188640"/>
            <a:chOff x="11075986" y="3601959"/>
            <a:chExt cx="212040" cy="18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BAADFCA3-2E2A-E047-9D82-7EE1AF689741}"/>
                    </a:ext>
                  </a:extLst>
                </p14:cNvPr>
                <p14:cNvContentPartPr/>
                <p14:nvPr/>
              </p14:nvContentPartPr>
              <p14:xfrm>
                <a:off x="11146546" y="3601959"/>
                <a:ext cx="141480" cy="1656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BAADFCA3-2E2A-E047-9D82-7EE1AF68974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137546" y="3592959"/>
                  <a:ext cx="1591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7F39DC64-496A-3149-9C39-216BD2213DF2}"/>
                    </a:ext>
                  </a:extLst>
                </p14:cNvPr>
                <p14:cNvContentPartPr/>
                <p14:nvPr/>
              </p14:nvContentPartPr>
              <p14:xfrm>
                <a:off x="11075986" y="3713199"/>
                <a:ext cx="63720" cy="774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7F39DC64-496A-3149-9C39-216BD2213DF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067037" y="3704199"/>
                  <a:ext cx="81261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3F039AE8-BA69-5A4A-9A91-46B336A16FF9}"/>
                    </a:ext>
                  </a:extLst>
                </p14:cNvPr>
                <p14:cNvContentPartPr/>
                <p14:nvPr/>
              </p14:nvContentPartPr>
              <p14:xfrm>
                <a:off x="11127466" y="3776559"/>
                <a:ext cx="102240" cy="136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3F039AE8-BA69-5A4A-9A91-46B336A16FF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118466" y="3767559"/>
                  <a:ext cx="11988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CBDF5EE2-19F8-D640-BDBD-E31586183248}"/>
              </a:ext>
            </a:extLst>
          </p:cNvPr>
          <p:cNvGrpSpPr/>
          <p:nvPr/>
        </p:nvGrpSpPr>
        <p:grpSpPr>
          <a:xfrm>
            <a:off x="11185426" y="3273999"/>
            <a:ext cx="379080" cy="221760"/>
            <a:chOff x="11185426" y="3273999"/>
            <a:chExt cx="379080" cy="22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1641466E-84F2-C844-8A39-71FA1AAED5D8}"/>
                    </a:ext>
                  </a:extLst>
                </p14:cNvPr>
                <p14:cNvContentPartPr/>
                <p14:nvPr/>
              </p14:nvContentPartPr>
              <p14:xfrm>
                <a:off x="11185426" y="3360039"/>
                <a:ext cx="153360" cy="882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1641466E-84F2-C844-8A39-71FA1AAED5D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176426" y="3351039"/>
                  <a:ext cx="171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6EB0B6D4-4CDF-3741-B60A-A720EB9482CF}"/>
                    </a:ext>
                  </a:extLst>
                </p14:cNvPr>
                <p14:cNvContentPartPr/>
                <p14:nvPr/>
              </p14:nvContentPartPr>
              <p14:xfrm>
                <a:off x="11379466" y="3351759"/>
                <a:ext cx="54720" cy="979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6EB0B6D4-4CDF-3741-B60A-A720EB9482C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370525" y="3342759"/>
                  <a:ext cx="72245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7E1FC0BF-7496-8D48-AF29-C3CF5B06921A}"/>
                    </a:ext>
                  </a:extLst>
                </p14:cNvPr>
                <p14:cNvContentPartPr/>
                <p14:nvPr/>
              </p14:nvContentPartPr>
              <p14:xfrm>
                <a:off x="11432746" y="3273999"/>
                <a:ext cx="77760" cy="1234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7E1FC0BF-7496-8D48-AF29-C3CF5B06921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423746" y="3264999"/>
                  <a:ext cx="954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F30891FE-5608-0F42-A5C4-F964E2D8B199}"/>
                    </a:ext>
                  </a:extLst>
                </p14:cNvPr>
                <p14:cNvContentPartPr/>
                <p14:nvPr/>
              </p14:nvContentPartPr>
              <p14:xfrm>
                <a:off x="11532106" y="3476319"/>
                <a:ext cx="32400" cy="194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F30891FE-5608-0F42-A5C4-F964E2D8B19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523106" y="3467319"/>
                  <a:ext cx="5004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A47E17D4-E735-8A48-8784-D825702EE1DF}"/>
              </a:ext>
            </a:extLst>
          </p:cNvPr>
          <p:cNvGrpSpPr/>
          <p:nvPr/>
        </p:nvGrpSpPr>
        <p:grpSpPr>
          <a:xfrm>
            <a:off x="7848226" y="6263799"/>
            <a:ext cx="711720" cy="362880"/>
            <a:chOff x="7848226" y="6263799"/>
            <a:chExt cx="711720" cy="36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F3CC4F1D-FBD2-9845-B35E-D6C4D677BECB}"/>
                    </a:ext>
                  </a:extLst>
                </p14:cNvPr>
                <p14:cNvContentPartPr/>
                <p14:nvPr/>
              </p14:nvContentPartPr>
              <p14:xfrm>
                <a:off x="7861186" y="6273879"/>
                <a:ext cx="219960" cy="2203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F3CC4F1D-FBD2-9845-B35E-D6C4D677BEC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2186" y="6264879"/>
                  <a:ext cx="2376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D1250EEC-BDF7-1C43-9B13-64785220A762}"/>
                    </a:ext>
                  </a:extLst>
                </p14:cNvPr>
                <p14:cNvContentPartPr/>
                <p14:nvPr/>
              </p14:nvContentPartPr>
              <p14:xfrm>
                <a:off x="7848226" y="6263799"/>
                <a:ext cx="145080" cy="1047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D1250EEC-BDF7-1C43-9B13-64785220A76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9226" y="6254799"/>
                  <a:ext cx="1627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23DAC16A-0BA9-774F-9AA8-FF7923E5A773}"/>
                    </a:ext>
                  </a:extLst>
                </p14:cNvPr>
                <p14:cNvContentPartPr/>
                <p14:nvPr/>
              </p14:nvContentPartPr>
              <p14:xfrm>
                <a:off x="8192026" y="6478359"/>
                <a:ext cx="204120" cy="1461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23DAC16A-0BA9-774F-9AA8-FF7923E5A77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183026" y="6469359"/>
                  <a:ext cx="2217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9BBDA9B0-F045-CC4A-906A-8DEDF75091DB}"/>
                    </a:ext>
                  </a:extLst>
                </p14:cNvPr>
                <p14:cNvContentPartPr/>
                <p14:nvPr/>
              </p14:nvContentPartPr>
              <p14:xfrm>
                <a:off x="8432146" y="6530199"/>
                <a:ext cx="127800" cy="964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9BBDA9B0-F045-CC4A-906A-8DEDF75091D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423146" y="6521165"/>
                  <a:ext cx="145440" cy="11418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3376F98A-BD87-B64E-8216-6429F8213FD9}"/>
              </a:ext>
            </a:extLst>
          </p:cNvPr>
          <p:cNvSpPr txBox="1"/>
          <p:nvPr/>
        </p:nvSpPr>
        <p:spPr>
          <a:xfrm>
            <a:off x="10726426" y="3604931"/>
            <a:ext cx="104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i.e</a:t>
            </a:r>
            <a:r>
              <a:rPr lang="en-US" sz="900" dirty="0"/>
              <a:t> </a:t>
            </a:r>
            <a:r>
              <a:rPr lang="en-US" sz="900" dirty="0" err="1"/>
              <a:t>Approx</a:t>
            </a:r>
            <a:r>
              <a:rPr lang="en-US" sz="900" dirty="0"/>
              <a:t> score compression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93753CD6-826D-3B40-9F86-6A7919ACC933}"/>
              </a:ext>
            </a:extLst>
          </p:cNvPr>
          <p:cNvSpPr txBox="1"/>
          <p:nvPr/>
        </p:nvSpPr>
        <p:spPr>
          <a:xfrm>
            <a:off x="267158" y="6156252"/>
            <a:ext cx="114208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i.e. sequential or Bayesian optimization</a:t>
            </a:r>
          </a:p>
        </p:txBody>
      </p: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E382DB01-4923-404F-8998-5C3F450C56A3}"/>
              </a:ext>
            </a:extLst>
          </p:cNvPr>
          <p:cNvGrpSpPr/>
          <p:nvPr/>
        </p:nvGrpSpPr>
        <p:grpSpPr>
          <a:xfrm rot="19458860">
            <a:off x="5877456" y="6174219"/>
            <a:ext cx="603720" cy="168480"/>
            <a:chOff x="5698666" y="5711559"/>
            <a:chExt cx="603720" cy="16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C2716E5E-E0EE-D14A-8319-FC71D29B45B3}"/>
                    </a:ext>
                  </a:extLst>
                </p14:cNvPr>
                <p14:cNvContentPartPr/>
                <p14:nvPr/>
              </p14:nvContentPartPr>
              <p14:xfrm>
                <a:off x="5700826" y="5778879"/>
                <a:ext cx="601560" cy="266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C2716E5E-E0EE-D14A-8319-FC71D29B45B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691826" y="5769879"/>
                  <a:ext cx="6192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D71F3CF9-CD2E-AE4A-8C8C-A3FAB88712E9}"/>
                    </a:ext>
                  </a:extLst>
                </p14:cNvPr>
                <p14:cNvContentPartPr/>
                <p14:nvPr/>
              </p14:nvContentPartPr>
              <p14:xfrm>
                <a:off x="5713066" y="5711559"/>
                <a:ext cx="51480" cy="925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D71F3CF9-CD2E-AE4A-8C8C-A3FAB88712E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704066" y="5702559"/>
                  <a:ext cx="691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B6D6087F-2C0F-3B4F-B35D-DD6551B6D84C}"/>
                    </a:ext>
                  </a:extLst>
                </p14:cNvPr>
                <p14:cNvContentPartPr/>
                <p14:nvPr/>
              </p14:nvContentPartPr>
              <p14:xfrm>
                <a:off x="5698666" y="5806239"/>
                <a:ext cx="75240" cy="738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B6D6087F-2C0F-3B4F-B35D-DD6551B6D84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689666" y="5797239"/>
                  <a:ext cx="92880" cy="9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53604532-6750-6649-A245-057AF28C4ACD}"/>
              </a:ext>
            </a:extLst>
          </p:cNvPr>
          <p:cNvGrpSpPr/>
          <p:nvPr/>
        </p:nvGrpSpPr>
        <p:grpSpPr>
          <a:xfrm>
            <a:off x="1215226" y="1751559"/>
            <a:ext cx="933480" cy="240840"/>
            <a:chOff x="1215226" y="1751559"/>
            <a:chExt cx="933480" cy="24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9EA3CB6A-A46C-2247-A96F-12A17B0AEEB7}"/>
                    </a:ext>
                  </a:extLst>
                </p14:cNvPr>
                <p14:cNvContentPartPr/>
                <p14:nvPr/>
              </p14:nvContentPartPr>
              <p14:xfrm>
                <a:off x="1215226" y="1784319"/>
                <a:ext cx="5760" cy="5796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9EA3CB6A-A46C-2247-A96F-12A17B0AEEB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206226" y="1775263"/>
                  <a:ext cx="23400" cy="757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0D3814BE-5584-C04D-9571-5CAE640F9230}"/>
                    </a:ext>
                  </a:extLst>
                </p14:cNvPr>
                <p14:cNvContentPartPr/>
                <p14:nvPr/>
              </p14:nvContentPartPr>
              <p14:xfrm>
                <a:off x="1248706" y="1791519"/>
                <a:ext cx="5760" cy="6444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0D3814BE-5584-C04D-9571-5CAE640F923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239706" y="1782468"/>
                  <a:ext cx="23400" cy="821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9C017251-0D2A-C74B-A076-EDF3F2948694}"/>
                    </a:ext>
                  </a:extLst>
                </p14:cNvPr>
                <p14:cNvContentPartPr/>
                <p14:nvPr/>
              </p14:nvContentPartPr>
              <p14:xfrm>
                <a:off x="1313146" y="1798719"/>
                <a:ext cx="118440" cy="19368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9C017251-0D2A-C74B-A076-EDF3F294869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304119" y="1789736"/>
                  <a:ext cx="136134" cy="211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E05E8D21-0E57-0C45-8072-42BF1C7896FB}"/>
                    </a:ext>
                  </a:extLst>
                </p14:cNvPr>
                <p14:cNvContentPartPr/>
                <p14:nvPr/>
              </p14:nvContentPartPr>
              <p14:xfrm>
                <a:off x="1447066" y="1778559"/>
                <a:ext cx="18720" cy="7704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E05E8D21-0E57-0C45-8072-42BF1C7896F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438066" y="1769559"/>
                  <a:ext cx="363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77A9BF0E-6EB5-DE47-8604-682797352479}"/>
                    </a:ext>
                  </a:extLst>
                </p14:cNvPr>
                <p14:cNvContentPartPr/>
                <p14:nvPr/>
              </p14:nvContentPartPr>
              <p14:xfrm>
                <a:off x="1439866" y="1796919"/>
                <a:ext cx="26280" cy="4608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77A9BF0E-6EB5-DE47-8604-68279735247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430866" y="1787989"/>
                  <a:ext cx="43920" cy="635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B7ADC4AA-424C-B441-87F5-B142A8A93968}"/>
                    </a:ext>
                  </a:extLst>
                </p14:cNvPr>
                <p14:cNvContentPartPr/>
                <p14:nvPr/>
              </p14:nvContentPartPr>
              <p14:xfrm>
                <a:off x="1515826" y="1904919"/>
                <a:ext cx="47520" cy="309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B7ADC4AA-424C-B441-87F5-B142A8A9396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506894" y="1895919"/>
                  <a:ext cx="65027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DFAFACED-DCD8-D04D-AE63-83944722BFFF}"/>
                    </a:ext>
                  </a:extLst>
                </p14:cNvPr>
                <p14:cNvContentPartPr/>
                <p14:nvPr/>
              </p14:nvContentPartPr>
              <p14:xfrm>
                <a:off x="1494946" y="1914639"/>
                <a:ext cx="84600" cy="759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DFAFACED-DCD8-D04D-AE63-83944722BFF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485946" y="1905639"/>
                  <a:ext cx="1022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9B8D5364-E576-3E4B-A29F-3661BB23DE1F}"/>
                    </a:ext>
                  </a:extLst>
                </p14:cNvPr>
                <p14:cNvContentPartPr/>
                <p14:nvPr/>
              </p14:nvContentPartPr>
              <p14:xfrm>
                <a:off x="1614466" y="1824279"/>
                <a:ext cx="20520" cy="15300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9B8D5364-E576-3E4B-A29F-3661BB23DE1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605466" y="1815300"/>
                  <a:ext cx="38160" cy="1705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EF1D75C1-F452-AC4D-95C6-DBB67F96D656}"/>
                    </a:ext>
                  </a:extLst>
                </p14:cNvPr>
                <p14:cNvContentPartPr/>
                <p14:nvPr/>
              </p14:nvContentPartPr>
              <p14:xfrm>
                <a:off x="1679626" y="1892679"/>
                <a:ext cx="77040" cy="759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EF1D75C1-F452-AC4D-95C6-DBB67F96D65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670626" y="1883679"/>
                  <a:ext cx="946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C1FAF92A-21F4-BA49-9628-6D0F9279CB24}"/>
                    </a:ext>
                  </a:extLst>
                </p14:cNvPr>
                <p14:cNvContentPartPr/>
                <p14:nvPr/>
              </p14:nvContentPartPr>
              <p14:xfrm>
                <a:off x="1809226" y="1871079"/>
                <a:ext cx="127440" cy="799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C1FAF92A-21F4-BA49-9628-6D0F9279CB2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800226" y="1862079"/>
                  <a:ext cx="1450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F687346C-98CA-C240-8B1F-A5F5AD15DC1E}"/>
                    </a:ext>
                  </a:extLst>
                </p14:cNvPr>
                <p14:cNvContentPartPr/>
                <p14:nvPr/>
              </p14:nvContentPartPr>
              <p14:xfrm>
                <a:off x="2001826" y="1881519"/>
                <a:ext cx="61560" cy="756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F687346C-98CA-C240-8B1F-A5F5AD15DC1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992826" y="1872519"/>
                  <a:ext cx="792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0463594C-1E07-6442-AA88-822ED01D8F11}"/>
                    </a:ext>
                  </a:extLst>
                </p14:cNvPr>
                <p14:cNvContentPartPr/>
                <p14:nvPr/>
              </p14:nvContentPartPr>
              <p14:xfrm>
                <a:off x="2082106" y="1753359"/>
                <a:ext cx="18720" cy="4860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0463594C-1E07-6442-AA88-822ED01D8F1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073106" y="1744359"/>
                  <a:ext cx="363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9F70D2A5-699A-3443-B10D-1A325B034FCC}"/>
                    </a:ext>
                  </a:extLst>
                </p14:cNvPr>
                <p14:cNvContentPartPr/>
                <p14:nvPr/>
              </p14:nvContentPartPr>
              <p14:xfrm>
                <a:off x="2125666" y="1751559"/>
                <a:ext cx="23040" cy="615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9F70D2A5-699A-3443-B10D-1A325B034FC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116666" y="1742611"/>
                  <a:ext cx="40680" cy="790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2695604D-2A69-A848-B6CF-98DC9415603E}"/>
              </a:ext>
            </a:extLst>
          </p:cNvPr>
          <p:cNvGrpSpPr/>
          <p:nvPr/>
        </p:nvGrpSpPr>
        <p:grpSpPr>
          <a:xfrm>
            <a:off x="5012907" y="5719669"/>
            <a:ext cx="749160" cy="400680"/>
            <a:chOff x="4520386" y="6058959"/>
            <a:chExt cx="749160" cy="40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806611FE-30F1-DE4F-B5D7-DE508BAC3826}"/>
                    </a:ext>
                  </a:extLst>
                </p14:cNvPr>
                <p14:cNvContentPartPr/>
                <p14:nvPr/>
              </p14:nvContentPartPr>
              <p14:xfrm>
                <a:off x="4523266" y="6179919"/>
                <a:ext cx="19800" cy="27972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806611FE-30F1-DE4F-B5D7-DE508BAC382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514266" y="6170919"/>
                  <a:ext cx="374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354F71E8-2959-C841-98CE-1F0C8C3E672F}"/>
                    </a:ext>
                  </a:extLst>
                </p14:cNvPr>
                <p14:cNvContentPartPr/>
                <p14:nvPr/>
              </p14:nvContentPartPr>
              <p14:xfrm>
                <a:off x="4520386" y="6146799"/>
                <a:ext cx="97560" cy="993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354F71E8-2959-C841-98CE-1F0C8C3E672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511386" y="6137799"/>
                  <a:ext cx="1152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1A529DC1-6FBD-C64E-813C-474BC46FDB58}"/>
                    </a:ext>
                  </a:extLst>
                </p14:cNvPr>
                <p14:cNvContentPartPr/>
                <p14:nvPr/>
              </p14:nvContentPartPr>
              <p14:xfrm>
                <a:off x="4648906" y="6058959"/>
                <a:ext cx="52920" cy="2487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1A529DC1-6FBD-C64E-813C-474BC46FDB5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639906" y="6049959"/>
                  <a:ext cx="705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4CE070E2-E2E0-C844-87A0-A3E4304A4AF5}"/>
                    </a:ext>
                  </a:extLst>
                </p14:cNvPr>
                <p14:cNvContentPartPr/>
                <p14:nvPr/>
              </p14:nvContentPartPr>
              <p14:xfrm>
                <a:off x="4793986" y="6076959"/>
                <a:ext cx="64080" cy="19800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4CE070E2-E2E0-C844-87A0-A3E4304A4AF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784986" y="6067959"/>
                  <a:ext cx="817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9D6579AE-A443-DC49-B6D3-1B58B47785C0}"/>
                    </a:ext>
                  </a:extLst>
                </p14:cNvPr>
                <p14:cNvContentPartPr/>
                <p14:nvPr/>
              </p14:nvContentPartPr>
              <p14:xfrm>
                <a:off x="4777786" y="6171639"/>
                <a:ext cx="64800" cy="2772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9D6579AE-A443-DC49-B6D3-1B58B47785C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768786" y="6162639"/>
                  <a:ext cx="824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200060B5-B7AC-A842-A391-D143346E9B71}"/>
                    </a:ext>
                  </a:extLst>
                </p14:cNvPr>
                <p14:cNvContentPartPr/>
                <p14:nvPr/>
              </p14:nvContentPartPr>
              <p14:xfrm>
                <a:off x="4923586" y="6069399"/>
                <a:ext cx="33840" cy="18432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200060B5-B7AC-A842-A391-D143346E9B7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914586" y="6060417"/>
                  <a:ext cx="51480" cy="201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E4D3BE71-E5CF-D448-B515-6D18322074F4}"/>
                    </a:ext>
                  </a:extLst>
                </p14:cNvPr>
                <p14:cNvContentPartPr/>
                <p14:nvPr/>
              </p14:nvContentPartPr>
              <p14:xfrm>
                <a:off x="5046346" y="6089919"/>
                <a:ext cx="137160" cy="13032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E4D3BE71-E5CF-D448-B515-6D18322074F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037346" y="6080919"/>
                  <a:ext cx="1548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810EAED1-1D22-FD42-95B6-E48F108D7904}"/>
                    </a:ext>
                  </a:extLst>
                </p14:cNvPr>
                <p14:cNvContentPartPr/>
                <p14:nvPr/>
              </p14:nvContentPartPr>
              <p14:xfrm>
                <a:off x="5081266" y="6145719"/>
                <a:ext cx="72360" cy="468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810EAED1-1D22-FD42-95B6-E48F108D790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072266" y="6136719"/>
                  <a:ext cx="900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FA8780A5-5DE2-644E-84EA-AAD96D22D594}"/>
                    </a:ext>
                  </a:extLst>
                </p14:cNvPr>
                <p14:cNvContentPartPr/>
                <p14:nvPr/>
              </p14:nvContentPartPr>
              <p14:xfrm>
                <a:off x="5174506" y="6090279"/>
                <a:ext cx="95040" cy="1702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FA8780A5-5DE2-644E-84EA-AAD96D22D59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165506" y="6081298"/>
                  <a:ext cx="112680" cy="18788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A2621729-4E73-4B4F-A401-B673662DE04C}"/>
              </a:ext>
            </a:extLst>
          </p:cNvPr>
          <p:cNvGrpSpPr/>
          <p:nvPr/>
        </p:nvGrpSpPr>
        <p:grpSpPr>
          <a:xfrm>
            <a:off x="3453924" y="6151939"/>
            <a:ext cx="413741" cy="411929"/>
            <a:chOff x="3303226" y="5796159"/>
            <a:chExt cx="342360" cy="18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368916F0-AF6E-B342-A051-E12D861B5DDB}"/>
                    </a:ext>
                  </a:extLst>
                </p14:cNvPr>
                <p14:cNvContentPartPr/>
                <p14:nvPr/>
              </p14:nvContentPartPr>
              <p14:xfrm>
                <a:off x="3312226" y="5853039"/>
                <a:ext cx="333360" cy="3888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368916F0-AF6E-B342-A051-E12D861B5DD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304778" y="5849006"/>
                  <a:ext cx="347958" cy="467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28362B3A-A4E6-6C47-81F3-EBA73C7C9313}"/>
                    </a:ext>
                  </a:extLst>
                </p14:cNvPr>
                <p14:cNvContentPartPr/>
                <p14:nvPr/>
              </p14:nvContentPartPr>
              <p14:xfrm>
                <a:off x="3303226" y="5796159"/>
                <a:ext cx="46080" cy="12564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28362B3A-A4E6-6C47-81F3-EBA73C7C931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295745" y="5792127"/>
                  <a:ext cx="60742" cy="1335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65D97DC9-A2C5-C443-8E10-822A080D8D81}"/>
                    </a:ext>
                  </a:extLst>
                </p14:cNvPr>
                <p14:cNvContentPartPr/>
                <p14:nvPr/>
              </p14:nvContentPartPr>
              <p14:xfrm>
                <a:off x="3307906" y="5919999"/>
                <a:ext cx="107640" cy="6048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65D97DC9-A2C5-C443-8E10-822A080D8D8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300452" y="5915945"/>
                  <a:ext cx="122250" cy="6842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B8863ABA-687C-8E4D-982B-D19ACD591D2A}"/>
              </a:ext>
            </a:extLst>
          </p:cNvPr>
          <p:cNvGrpSpPr/>
          <p:nvPr/>
        </p:nvGrpSpPr>
        <p:grpSpPr>
          <a:xfrm>
            <a:off x="4039227" y="6544742"/>
            <a:ext cx="613800" cy="331560"/>
            <a:chOff x="1724986" y="6537399"/>
            <a:chExt cx="61380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5D09E23B-962A-294B-BC13-1526B3192577}"/>
                    </a:ext>
                  </a:extLst>
                </p14:cNvPr>
                <p14:cNvContentPartPr/>
                <p14:nvPr/>
              </p14:nvContentPartPr>
              <p14:xfrm>
                <a:off x="1730746" y="6642519"/>
                <a:ext cx="11880" cy="2264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5D09E23B-962A-294B-BC13-1526B319257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721746" y="6633519"/>
                  <a:ext cx="295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80FE42D2-7E66-E04A-B021-76C76DCB2331}"/>
                    </a:ext>
                  </a:extLst>
                </p14:cNvPr>
                <p14:cNvContentPartPr/>
                <p14:nvPr/>
              </p14:nvContentPartPr>
              <p14:xfrm>
                <a:off x="1724986" y="6626679"/>
                <a:ext cx="96840" cy="7344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80FE42D2-7E66-E04A-B021-76C76DCB233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715986" y="6617679"/>
                  <a:ext cx="1144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7F39618C-C1D2-A240-922D-88F37046D419}"/>
                    </a:ext>
                  </a:extLst>
                </p14:cNvPr>
                <p14:cNvContentPartPr/>
                <p14:nvPr/>
              </p14:nvContentPartPr>
              <p14:xfrm>
                <a:off x="1863226" y="6537399"/>
                <a:ext cx="32760" cy="15984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7F39618C-C1D2-A240-922D-88F37046D41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854226" y="6528399"/>
                  <a:ext cx="504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2F38E0F7-B506-9B45-984C-0CCCC2F721A5}"/>
                    </a:ext>
                  </a:extLst>
                </p14:cNvPr>
                <p14:cNvContentPartPr/>
                <p14:nvPr/>
              </p14:nvContentPartPr>
              <p14:xfrm>
                <a:off x="1928746" y="6585639"/>
                <a:ext cx="109080" cy="13248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2F38E0F7-B506-9B45-984C-0CCCC2F721A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919716" y="6576639"/>
                  <a:ext cx="126778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792CF9AA-BEA7-7043-9782-8D9AEC82B0D7}"/>
                    </a:ext>
                  </a:extLst>
                </p14:cNvPr>
                <p14:cNvContentPartPr/>
                <p14:nvPr/>
              </p14:nvContentPartPr>
              <p14:xfrm>
                <a:off x="1970866" y="6649359"/>
                <a:ext cx="37080" cy="252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792CF9AA-BEA7-7043-9782-8D9AEC82B0D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961866" y="6640359"/>
                  <a:ext cx="547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5257E0C9-86E2-FB40-A7DA-2A428526850A}"/>
                    </a:ext>
                  </a:extLst>
                </p14:cNvPr>
                <p14:cNvContentPartPr/>
                <p14:nvPr/>
              </p14:nvContentPartPr>
              <p14:xfrm>
                <a:off x="2092186" y="6567279"/>
                <a:ext cx="10440" cy="18936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5257E0C9-86E2-FB40-A7DA-2A428526850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083186" y="6558279"/>
                  <a:ext cx="280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4673D644-2F2F-B948-9B47-370971ABCBD7}"/>
                    </a:ext>
                  </a:extLst>
                </p14:cNvPr>
                <p14:cNvContentPartPr/>
                <p14:nvPr/>
              </p14:nvContentPartPr>
              <p14:xfrm>
                <a:off x="2182906" y="6579519"/>
                <a:ext cx="16920" cy="12960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4673D644-2F2F-B948-9B47-370971ABCBD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173906" y="6570519"/>
                  <a:ext cx="345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3E637A9A-BAD1-8A4B-A62D-BCFCE730A185}"/>
                    </a:ext>
                  </a:extLst>
                </p14:cNvPr>
                <p14:cNvContentPartPr/>
                <p14:nvPr/>
              </p14:nvContentPartPr>
              <p14:xfrm>
                <a:off x="2156266" y="6639999"/>
                <a:ext cx="88920" cy="1008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3E637A9A-BAD1-8A4B-A62D-BCFCE730A18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147229" y="6630999"/>
                  <a:ext cx="106632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ED95CE33-C674-AB42-9F28-F9DFC54C59BB}"/>
                    </a:ext>
                  </a:extLst>
                </p14:cNvPr>
                <p14:cNvContentPartPr/>
                <p14:nvPr/>
              </p14:nvContentPartPr>
              <p14:xfrm>
                <a:off x="2288746" y="6589239"/>
                <a:ext cx="50040" cy="17640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ED95CE33-C674-AB42-9F28-F9DFC54C59B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279746" y="6580239"/>
                  <a:ext cx="67680" cy="194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76" name="TextBox 375">
            <a:extLst>
              <a:ext uri="{FF2B5EF4-FFF2-40B4-BE49-F238E27FC236}">
                <a16:creationId xmlns:a16="http://schemas.microsoft.com/office/drawing/2014/main" id="{61CA53AB-08E1-A848-AA45-73FED026B6B8}"/>
              </a:ext>
            </a:extLst>
          </p:cNvPr>
          <p:cNvSpPr txBox="1"/>
          <p:nvPr/>
        </p:nvSpPr>
        <p:spPr>
          <a:xfrm>
            <a:off x="6908841" y="6360076"/>
            <a:ext cx="114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i.e. Mixture Density Networks </a:t>
            </a:r>
          </a:p>
        </p:txBody>
      </p:sp>
      <p:sp>
        <p:nvSpPr>
          <p:cNvPr id="377" name="Rounded Rectangle 376">
            <a:extLst>
              <a:ext uri="{FF2B5EF4-FFF2-40B4-BE49-F238E27FC236}">
                <a16:creationId xmlns:a16="http://schemas.microsoft.com/office/drawing/2014/main" id="{6E24116E-99FD-9443-91BC-5AC044EB3FC1}"/>
              </a:ext>
            </a:extLst>
          </p:cNvPr>
          <p:cNvSpPr/>
          <p:nvPr/>
        </p:nvSpPr>
        <p:spPr>
          <a:xfrm>
            <a:off x="1427280" y="5724607"/>
            <a:ext cx="1992086" cy="108746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Adaptive Acquisition of simulations (active learning)</a:t>
            </a:r>
          </a:p>
        </p:txBody>
      </p: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665C8C44-75B0-EF47-A9A7-DB91526D371E}"/>
              </a:ext>
            </a:extLst>
          </p:cNvPr>
          <p:cNvGrpSpPr/>
          <p:nvPr/>
        </p:nvGrpSpPr>
        <p:grpSpPr>
          <a:xfrm>
            <a:off x="826786" y="5850519"/>
            <a:ext cx="627120" cy="214200"/>
            <a:chOff x="826786" y="5850519"/>
            <a:chExt cx="627120" cy="21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A6F58D09-1800-7940-B4DF-5F3CE430172C}"/>
                    </a:ext>
                  </a:extLst>
                </p14:cNvPr>
                <p14:cNvContentPartPr/>
                <p14:nvPr/>
              </p14:nvContentPartPr>
              <p14:xfrm>
                <a:off x="1233946" y="5958519"/>
                <a:ext cx="173520" cy="5076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A6F58D09-1800-7940-B4DF-5F3CE430172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224946" y="5949519"/>
                  <a:ext cx="1911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5FAA4001-97FC-574D-8A10-E6CE43946A76}"/>
                    </a:ext>
                  </a:extLst>
                </p14:cNvPr>
                <p14:cNvContentPartPr/>
                <p14:nvPr/>
              </p14:nvContentPartPr>
              <p14:xfrm>
                <a:off x="1395946" y="5951679"/>
                <a:ext cx="57960" cy="11304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5FAA4001-97FC-574D-8A10-E6CE43946A7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386946" y="5942650"/>
                  <a:ext cx="75600" cy="1307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95BA2DB3-F36E-CC42-AF02-16076587C888}"/>
                    </a:ext>
                  </a:extLst>
                </p14:cNvPr>
                <p14:cNvContentPartPr/>
                <p14:nvPr/>
              </p14:nvContentPartPr>
              <p14:xfrm>
                <a:off x="826786" y="5850519"/>
                <a:ext cx="200880" cy="13500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95BA2DB3-F36E-CC42-AF02-16076587C88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17786" y="5841519"/>
                  <a:ext cx="2185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EB69E1EB-923F-F649-894E-57E659966501}"/>
                    </a:ext>
                  </a:extLst>
                </p14:cNvPr>
                <p14:cNvContentPartPr/>
                <p14:nvPr/>
              </p14:nvContentPartPr>
              <p14:xfrm>
                <a:off x="1077346" y="5878959"/>
                <a:ext cx="94680" cy="13068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EB69E1EB-923F-F649-894E-57E65996650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68380" y="5869959"/>
                  <a:ext cx="112253" cy="14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E6E2185B-80A1-F245-989B-844EBC5464A8}"/>
              </a:ext>
            </a:extLst>
          </p:cNvPr>
          <p:cNvGrpSpPr/>
          <p:nvPr/>
        </p:nvGrpSpPr>
        <p:grpSpPr>
          <a:xfrm>
            <a:off x="1870066" y="5190999"/>
            <a:ext cx="199440" cy="495000"/>
            <a:chOff x="1870066" y="5190999"/>
            <a:chExt cx="199440" cy="49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DAA97DBA-4225-D84C-812F-3237C2874FB9}"/>
                    </a:ext>
                  </a:extLst>
                </p14:cNvPr>
                <p14:cNvContentPartPr/>
                <p14:nvPr/>
              </p14:nvContentPartPr>
              <p14:xfrm>
                <a:off x="1942426" y="5266599"/>
                <a:ext cx="111600" cy="41940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DAA97DBA-4225-D84C-812F-3237C2874F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933426" y="5257599"/>
                  <a:ext cx="12924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62DDDF4E-988D-F945-8FDD-1BEC8CB85CB6}"/>
                    </a:ext>
                  </a:extLst>
                </p14:cNvPr>
                <p14:cNvContentPartPr/>
                <p14:nvPr/>
              </p14:nvContentPartPr>
              <p14:xfrm>
                <a:off x="1870066" y="5190999"/>
                <a:ext cx="199440" cy="9612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62DDDF4E-988D-F945-8FDD-1BEC8CB85CB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861066" y="5181965"/>
                  <a:ext cx="217080" cy="11382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26E6BA64-3394-E44B-9CFC-F495E6638D44}"/>
              </a:ext>
            </a:extLst>
          </p:cNvPr>
          <p:cNvGrpSpPr/>
          <p:nvPr/>
        </p:nvGrpSpPr>
        <p:grpSpPr>
          <a:xfrm>
            <a:off x="1096066" y="2909319"/>
            <a:ext cx="145800" cy="1002600"/>
            <a:chOff x="1096066" y="2909319"/>
            <a:chExt cx="145800" cy="100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A8E5C430-A3B2-714B-A3BA-A9D834EE079E}"/>
                    </a:ext>
                  </a:extLst>
                </p14:cNvPr>
                <p14:cNvContentPartPr/>
                <p14:nvPr/>
              </p14:nvContentPartPr>
              <p14:xfrm>
                <a:off x="1159786" y="2937039"/>
                <a:ext cx="82080" cy="97488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A8E5C430-A3B2-714B-A3BA-A9D834EE079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50746" y="2928039"/>
                  <a:ext cx="99798" cy="9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3AC74C98-7480-6F48-8C2D-A7F188B7A46B}"/>
                    </a:ext>
                  </a:extLst>
                </p14:cNvPr>
                <p14:cNvContentPartPr/>
                <p14:nvPr/>
              </p14:nvContentPartPr>
              <p14:xfrm>
                <a:off x="1096066" y="2909319"/>
                <a:ext cx="142560" cy="12996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3AC74C98-7480-6F48-8C2D-A7F188B7A46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87066" y="2900319"/>
                  <a:ext cx="16020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910036AD-B529-8848-A2BB-3A7A54873F9B}"/>
              </a:ext>
            </a:extLst>
          </p:cNvPr>
          <p:cNvGrpSpPr/>
          <p:nvPr/>
        </p:nvGrpSpPr>
        <p:grpSpPr>
          <a:xfrm>
            <a:off x="302626" y="3515199"/>
            <a:ext cx="1013400" cy="727920"/>
            <a:chOff x="302626" y="3515199"/>
            <a:chExt cx="1013400" cy="72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A9C4EA7F-8EF9-B244-829B-C175789019FA}"/>
                    </a:ext>
                  </a:extLst>
                </p14:cNvPr>
                <p14:cNvContentPartPr/>
                <p14:nvPr/>
              </p14:nvContentPartPr>
              <p14:xfrm>
                <a:off x="1169866" y="3856839"/>
                <a:ext cx="146160" cy="10764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A9C4EA7F-8EF9-B244-829B-C175789019F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60866" y="3847839"/>
                  <a:ext cx="1638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07AC20ED-ACA7-5842-A3F4-EB2542ACDFAC}"/>
                    </a:ext>
                  </a:extLst>
                </p14:cNvPr>
                <p14:cNvContentPartPr/>
                <p14:nvPr/>
              </p14:nvContentPartPr>
              <p14:xfrm>
                <a:off x="363826" y="3516279"/>
                <a:ext cx="90000" cy="14292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07AC20ED-ACA7-5842-A3F4-EB2542ACDFA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54826" y="3507279"/>
                  <a:ext cx="1076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1C31A091-3CBD-ED4E-BCB1-0AB603F92BF0}"/>
                    </a:ext>
                  </a:extLst>
                </p14:cNvPr>
                <p14:cNvContentPartPr/>
                <p14:nvPr/>
              </p14:nvContentPartPr>
              <p14:xfrm>
                <a:off x="481186" y="3531759"/>
                <a:ext cx="58680" cy="10980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1C31A091-3CBD-ED4E-BCB1-0AB603F92BF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72186" y="3522788"/>
                  <a:ext cx="76320" cy="1273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32B5FD05-7B7F-2743-8BD0-748320F7A3DE}"/>
                    </a:ext>
                  </a:extLst>
                </p14:cNvPr>
                <p14:cNvContentPartPr/>
                <p14:nvPr/>
              </p14:nvContentPartPr>
              <p14:xfrm>
                <a:off x="574426" y="3520599"/>
                <a:ext cx="40320" cy="9252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32B5FD05-7B7F-2743-8BD0-748320F7A3D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65506" y="3511634"/>
                  <a:ext cx="57804" cy="1100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F6ED5141-200B-2A49-8414-9853F1E11DCB}"/>
                    </a:ext>
                  </a:extLst>
                </p14:cNvPr>
                <p14:cNvContentPartPr/>
                <p14:nvPr/>
              </p14:nvContentPartPr>
              <p14:xfrm>
                <a:off x="648946" y="3515199"/>
                <a:ext cx="85680" cy="8496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F6ED5141-200B-2A49-8414-9853F1E11DC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39946" y="3506199"/>
                  <a:ext cx="1033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643F2445-2FA5-B044-A93B-1F4F900B896F}"/>
                    </a:ext>
                  </a:extLst>
                </p14:cNvPr>
                <p14:cNvContentPartPr/>
                <p14:nvPr/>
              </p14:nvContentPartPr>
              <p14:xfrm>
                <a:off x="390826" y="3790239"/>
                <a:ext cx="122040" cy="11916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643F2445-2FA5-B044-A93B-1F4F900B896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81852" y="3781266"/>
                  <a:ext cx="139628" cy="1367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6B8BD62C-9655-D540-ABC6-57EE489798E1}"/>
                    </a:ext>
                  </a:extLst>
                </p14:cNvPr>
                <p14:cNvContentPartPr/>
                <p14:nvPr/>
              </p14:nvContentPartPr>
              <p14:xfrm>
                <a:off x="543826" y="3782679"/>
                <a:ext cx="53640" cy="6876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6B8BD62C-9655-D540-ABC6-57EE489798E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34886" y="3773679"/>
                  <a:ext cx="71162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B732F652-2218-5847-BD2B-37BD45B12770}"/>
                    </a:ext>
                  </a:extLst>
                </p14:cNvPr>
                <p14:cNvContentPartPr/>
                <p14:nvPr/>
              </p14:nvContentPartPr>
              <p14:xfrm>
                <a:off x="645346" y="3745599"/>
                <a:ext cx="28080" cy="12960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B732F652-2218-5847-BD2B-37BD45B1277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36460" y="3736599"/>
                  <a:ext cx="45497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C94D5F01-03F8-1148-B1BD-4B749094F47D}"/>
                    </a:ext>
                  </a:extLst>
                </p14:cNvPr>
                <p14:cNvContentPartPr/>
                <p14:nvPr/>
              </p14:nvContentPartPr>
              <p14:xfrm>
                <a:off x="635986" y="3788079"/>
                <a:ext cx="55800" cy="4356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C94D5F01-03F8-1148-B1BD-4B749094F47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26986" y="3779079"/>
                  <a:ext cx="734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3DCC3887-C31D-F64A-9E18-A432645A5935}"/>
                    </a:ext>
                  </a:extLst>
                </p14:cNvPr>
                <p14:cNvContentPartPr/>
                <p14:nvPr/>
              </p14:nvContentPartPr>
              <p14:xfrm>
                <a:off x="729946" y="3781599"/>
                <a:ext cx="34200" cy="8856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3DCC3887-C31D-F64A-9E18-A432645A593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20946" y="3772599"/>
                  <a:ext cx="518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FC8F2B3B-215E-9D43-A233-86D05355625B}"/>
                    </a:ext>
                  </a:extLst>
                </p14:cNvPr>
                <p14:cNvContentPartPr/>
                <p14:nvPr/>
              </p14:nvContentPartPr>
              <p14:xfrm>
                <a:off x="795106" y="3778719"/>
                <a:ext cx="62640" cy="5004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FC8F2B3B-215E-9D43-A233-86D05355625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86106" y="3769719"/>
                  <a:ext cx="802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E112A519-4423-2D4C-B510-9BFAA1CE9E18}"/>
                    </a:ext>
                  </a:extLst>
                </p14:cNvPr>
                <p14:cNvContentPartPr/>
                <p14:nvPr/>
              </p14:nvContentPartPr>
              <p14:xfrm>
                <a:off x="934066" y="3726159"/>
                <a:ext cx="109800" cy="8964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E112A519-4423-2D4C-B510-9BFAA1CE9E1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25066" y="3717159"/>
                  <a:ext cx="1274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C1009816-BCDB-2F44-A47F-1E2CD4A35322}"/>
                    </a:ext>
                  </a:extLst>
                </p14:cNvPr>
                <p14:cNvContentPartPr/>
                <p14:nvPr/>
              </p14:nvContentPartPr>
              <p14:xfrm>
                <a:off x="302626" y="4127919"/>
                <a:ext cx="18000" cy="10548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C1009816-BCDB-2F44-A47F-1E2CD4A3532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93442" y="4118919"/>
                  <a:ext cx="360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5325C070-327F-804C-989E-0B97704C7D27}"/>
                    </a:ext>
                  </a:extLst>
                </p14:cNvPr>
                <p14:cNvContentPartPr/>
                <p14:nvPr/>
              </p14:nvContentPartPr>
              <p14:xfrm>
                <a:off x="373546" y="4138359"/>
                <a:ext cx="67320" cy="9216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5325C070-327F-804C-989E-0B97704C7D2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64546" y="4129359"/>
                  <a:ext cx="849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B6DB3E67-996E-614E-8C91-12FAEA573B18}"/>
                    </a:ext>
                  </a:extLst>
                </p14:cNvPr>
                <p14:cNvContentPartPr/>
                <p14:nvPr/>
              </p14:nvContentPartPr>
              <p14:xfrm>
                <a:off x="467506" y="4123599"/>
                <a:ext cx="50760" cy="5652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B6DB3E67-996E-614E-8C91-12FAEA573B1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58569" y="4114656"/>
                  <a:ext cx="68276" cy="740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16DC8209-6C03-F147-B07E-702C18FB71F6}"/>
                    </a:ext>
                  </a:extLst>
                </p14:cNvPr>
                <p14:cNvContentPartPr/>
                <p14:nvPr/>
              </p14:nvContentPartPr>
              <p14:xfrm>
                <a:off x="561106" y="4072839"/>
                <a:ext cx="15120" cy="7092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16DC8209-6C03-F147-B07E-702C18FB71F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52106" y="4063839"/>
                  <a:ext cx="327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525A409F-0DDE-9B4D-95B2-C1C7FE8125E0}"/>
                    </a:ext>
                  </a:extLst>
                </p14:cNvPr>
                <p14:cNvContentPartPr/>
                <p14:nvPr/>
              </p14:nvContentPartPr>
              <p14:xfrm>
                <a:off x="623386" y="4066359"/>
                <a:ext cx="55080" cy="6696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525A409F-0DDE-9B4D-95B2-C1C7FE8125E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14386" y="4057359"/>
                  <a:ext cx="727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9E2F09A8-B6FC-E042-ABA2-F54483EE94A3}"/>
                    </a:ext>
                  </a:extLst>
                </p14:cNvPr>
                <p14:cNvContentPartPr/>
                <p14:nvPr/>
              </p14:nvContentPartPr>
              <p14:xfrm>
                <a:off x="710506" y="4028199"/>
                <a:ext cx="42120" cy="5148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9E2F09A8-B6FC-E042-ABA2-F54483EE94A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01506" y="4019199"/>
                  <a:ext cx="597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4B3A6058-93AA-A84E-A4E1-1488BDFDBCF5}"/>
                    </a:ext>
                  </a:extLst>
                </p14:cNvPr>
                <p14:cNvContentPartPr/>
                <p14:nvPr/>
              </p14:nvContentPartPr>
              <p14:xfrm>
                <a:off x="773506" y="3985719"/>
                <a:ext cx="76320" cy="9180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4B3A6058-93AA-A84E-A4E1-1488BDFDBCF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64506" y="3976684"/>
                  <a:ext cx="93960" cy="1095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75C5816A-5A81-8344-83CC-C63203FE635A}"/>
                    </a:ext>
                  </a:extLst>
                </p14:cNvPr>
                <p14:cNvContentPartPr/>
                <p14:nvPr/>
              </p14:nvContentPartPr>
              <p14:xfrm>
                <a:off x="899146" y="3993999"/>
                <a:ext cx="156240" cy="24912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75C5816A-5A81-8344-83CC-C63203FE635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90125" y="3984999"/>
                  <a:ext cx="173921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0044CBA2-4B58-3C4E-A51D-ADFCFE6CF0E7}"/>
                    </a:ext>
                  </a:extLst>
                </p14:cNvPr>
                <p14:cNvContentPartPr/>
                <p14:nvPr/>
              </p14:nvContentPartPr>
              <p14:xfrm>
                <a:off x="763066" y="4023879"/>
                <a:ext cx="360" cy="36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0044CBA2-4B58-3C4E-A51D-ADFCFE6CF0E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54066" y="401487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9A587E8C-CFF6-8740-BF27-C833F35C6379}"/>
                    </a:ext>
                  </a:extLst>
                </p14:cNvPr>
                <p14:cNvContentPartPr/>
                <p14:nvPr/>
              </p14:nvContentPartPr>
              <p14:xfrm>
                <a:off x="930826" y="3866559"/>
                <a:ext cx="95760" cy="6516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9A587E8C-CFF6-8740-BF27-C833F35C637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21826" y="3857559"/>
                  <a:ext cx="113400" cy="8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01FF442-F018-4ED2-851C-49C7F2488B48}"/>
                  </a:ext>
                </a:extLst>
              </p14:cNvPr>
              <p14:cNvContentPartPr/>
              <p14:nvPr/>
            </p14:nvContentPartPr>
            <p14:xfrm>
              <a:off x="2884416" y="1672561"/>
              <a:ext cx="9524" cy="9524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01FF442-F018-4ED2-851C-49C7F2488B48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1217716" y="5861"/>
                <a:ext cx="3333400" cy="333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46AD1FF-3715-45DE-A666-7869ACE944B1}"/>
                  </a:ext>
                </a:extLst>
              </p14:cNvPr>
              <p14:cNvContentPartPr/>
              <p14:nvPr/>
            </p14:nvContentPartPr>
            <p14:xfrm>
              <a:off x="1390859" y="3295714"/>
              <a:ext cx="371475" cy="561975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46AD1FF-3715-45DE-A666-7869ACE944B1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1328231" y="3233152"/>
                <a:ext cx="496374" cy="6874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B8DD717-1B0E-4E7F-9401-00D94B362E39}"/>
                  </a:ext>
                </a:extLst>
              </p14:cNvPr>
              <p14:cNvContentPartPr/>
              <p14:nvPr/>
            </p14:nvContentPartPr>
            <p14:xfrm>
              <a:off x="2133266" y="2934493"/>
              <a:ext cx="9524" cy="9524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B8DD717-1B0E-4E7F-9401-00D94B362E39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476090" y="1267793"/>
                <a:ext cx="3333400" cy="333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0669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798FD-E50F-4AFD-B185-202CDA2F8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04_Action Items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6F686-FEF4-40CD-9A04-A5B0007B7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See </a:t>
            </a:r>
            <a:r>
              <a:rPr lang="en-US" dirty="0" err="1">
                <a:cs typeface="Calibri"/>
              </a:rPr>
              <a:t>todoist</a:t>
            </a:r>
            <a:r>
              <a:rPr lang="en-US" dirty="0">
                <a:cs typeface="Calibri"/>
              </a:rPr>
              <a:t>.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511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D0B36-8C79-443A-8E3F-36C411D33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05_Questions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30BC5-B2B2-4A5E-AD6E-71A4B6241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596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EEED4-DB8A-42F5-97E2-D834206EB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ABB56-081B-4AED-90F1-21E86EBC2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How do we run and save additional </a:t>
            </a:r>
            <a:r>
              <a:rPr lang="en-US" dirty="0" err="1">
                <a:ea typeface="+mn-lt"/>
                <a:cs typeface="+mn-lt"/>
              </a:rPr>
              <a:t>ParFlow</a:t>
            </a:r>
            <a:r>
              <a:rPr lang="en-US" dirty="0">
                <a:ea typeface="+mn-lt"/>
                <a:cs typeface="+mn-lt"/>
              </a:rPr>
              <a:t> ensembles? Simple test 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199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025A7-E30C-4846-89BD-4048B7EDF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99_Literature Review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D3410-7713-49D4-BA9F-E7A58E7E2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98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F1CED-01F2-A449-BA9A-C345CD362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 and References: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B5F4B-4B60-1946-A0AA-E853B4C0A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6258"/>
            <a:ext cx="10515600" cy="4351338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[1] – The frontier of simulation-based inference, Cranmer et al, 2020. </a:t>
            </a:r>
            <a:r>
              <a:rPr lang="en-US" dirty="0">
                <a:hlinkClick r:id="rId2"/>
              </a:rPr>
              <a:t>https://www.pnas.org/content/117/48/30055#abstract-1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[2] – Toward diagnostic model calibration and evaluation: Approximate Bayesian </a:t>
            </a:r>
            <a:r>
              <a:rPr lang="en-US" dirty="0" err="1"/>
              <a:t>ComputationVrugt</a:t>
            </a:r>
            <a:r>
              <a:rPr lang="en-US" dirty="0"/>
              <a:t> and </a:t>
            </a:r>
            <a:r>
              <a:rPr lang="en-US" dirty="0" err="1"/>
              <a:t>Sadegh</a:t>
            </a:r>
            <a:r>
              <a:rPr lang="en-US" dirty="0"/>
              <a:t>, 2013 </a:t>
            </a:r>
            <a:r>
              <a:rPr lang="en-US" dirty="0">
                <a:hlinkClick r:id="rId3"/>
              </a:rPr>
              <a:t>https://agupubs.onlinelibrary.wiley.com/doi/full/10.1002/wrcr.20354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[3] – Signature-Domain Calibration of Hydrological Models Using Approximate Bayesian Computation: Empirical Analysis of Fundamental Properties </a:t>
            </a:r>
            <a:r>
              <a:rPr lang="en-US" dirty="0" err="1"/>
              <a:t>Fenicia</a:t>
            </a:r>
            <a:r>
              <a:rPr lang="en-US" dirty="0"/>
              <a:t> et al, 2018 </a:t>
            </a:r>
            <a:r>
              <a:rPr lang="en-US" dirty="0">
                <a:hlinkClick r:id="rId4"/>
              </a:rPr>
              <a:t>https://agupubs.onlinelibrary.wiley.com/doi/full/10.1002/2017WR021616#wrcr23213-bib-0065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[4] - Signature-Domain Calibration of Hydrological Models Using Approximate Bayesian Computation: Theory and Comparison to Existing Applications, 2018,Kavetski et al </a:t>
            </a:r>
            <a:r>
              <a:rPr lang="en-US" dirty="0">
                <a:hlinkClick r:id="rId5"/>
              </a:rPr>
              <a:t>https://agupubs.onlinelibrary.wiley.com/doi/10.1002/2017WR020528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[5] – Chapter 3: Learning in Parametric Modeling: Basic Concepts and Directions </a:t>
            </a:r>
            <a:r>
              <a:rPr lang="en-US" dirty="0" err="1"/>
              <a:t>Theodoris</a:t>
            </a:r>
            <a:r>
              <a:rPr lang="en-US" dirty="0"/>
              <a:t> </a:t>
            </a:r>
            <a:r>
              <a:rPr lang="en-US" dirty="0">
                <a:hlinkClick r:id="rId6"/>
              </a:rPr>
              <a:t>https://www.sciencedirect.com/science/article/pii/B978012818803300012X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[6] – Inferring </a:t>
            </a:r>
            <a:r>
              <a:rPr lang="en-US" dirty="0" err="1"/>
              <a:t>Coalsence</a:t>
            </a:r>
            <a:r>
              <a:rPr lang="en-US" dirty="0"/>
              <a:t> Times from DNA Sequence Dat. </a:t>
            </a:r>
            <a:r>
              <a:rPr lang="en-US" dirty="0" err="1"/>
              <a:t>Tavare</a:t>
            </a:r>
            <a:r>
              <a:rPr lang="en-US" dirty="0"/>
              <a:t> et al, 1997  </a:t>
            </a:r>
            <a:r>
              <a:rPr lang="en-US" dirty="0">
                <a:hlinkClick r:id="rId7"/>
              </a:rPr>
              <a:t>https://www.ncbi.nlm.nih.gov/pmc/articles/PMC1207814/pdf/ge1452505.pdf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[7] </a:t>
            </a:r>
            <a:r>
              <a:rPr lang="en-US" dirty="0">
                <a:hlinkClick r:id="rId8"/>
              </a:rPr>
              <a:t>–</a:t>
            </a:r>
            <a:r>
              <a:rPr lang="en-US" dirty="0"/>
              <a:t> Fast likelihood-free cosmology with neural density estimators and active learning </a:t>
            </a:r>
            <a:r>
              <a:rPr lang="en-US" dirty="0" err="1"/>
              <a:t>Asling</a:t>
            </a:r>
            <a:r>
              <a:rPr lang="en-US" dirty="0"/>
              <a:t> et al 2019 </a:t>
            </a:r>
            <a:r>
              <a:rPr lang="en-US" dirty="0">
                <a:hlinkClick r:id="rId8"/>
              </a:rPr>
              <a:t>https://arxiv.org/pdf/1903.00007.pdf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[8] – Massive Optimal data compression and density estimation for scalable, likelihood-free inference in cosmology </a:t>
            </a:r>
            <a:r>
              <a:rPr lang="en-US" dirty="0" err="1"/>
              <a:t>Asling</a:t>
            </a:r>
            <a:r>
              <a:rPr lang="en-US" dirty="0"/>
              <a:t> et al 2018 </a:t>
            </a:r>
            <a:r>
              <a:rPr lang="en-US" dirty="0">
                <a:hlinkClick r:id="rId9"/>
              </a:rPr>
              <a:t>https://arxiv.org/abs/1801.01497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[9] - </a:t>
            </a:r>
            <a:r>
              <a:rPr lang="en-US">
                <a:ea typeface="+mn-lt"/>
                <a:cs typeface="+mn-lt"/>
                <a:hlinkClick r:id="rId10"/>
              </a:rPr>
              <a:t>https://docs.google.com/document/d/1fDTu-kN__vuLPHKoR9d5wM_7P_uqq1C2DWcAXS83HYE/edit</a:t>
            </a:r>
            <a:r>
              <a:rPr lang="en-US">
                <a:ea typeface="+mn-lt"/>
                <a:cs typeface="+mn-lt"/>
              </a:rPr>
              <a:t> 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0573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95A8D-F67D-E043-9018-C90E5923C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4024"/>
            <a:ext cx="10515600" cy="5712939"/>
          </a:xfrm>
        </p:spPr>
        <p:txBody>
          <a:bodyPr/>
          <a:lstStyle/>
          <a:p>
            <a:r>
              <a:rPr lang="en-US" dirty="0"/>
              <a:t>Problem –complex (process-based / ML) simulations can describe phenomena of interest to high-fidelity. However, they aren’t always well-suited for inference and lead to challenging inverse problems. Enter </a:t>
            </a:r>
            <a:r>
              <a:rPr lang="en-US" i="1" u="sng" dirty="0"/>
              <a:t>simulation-based inference.</a:t>
            </a:r>
            <a:endParaRPr lang="en-US" dirty="0"/>
          </a:p>
          <a:p>
            <a:pPr lvl="1"/>
            <a:r>
              <a:rPr lang="en-US" dirty="0"/>
              <a:t>The source of the challenge is that calculating the probability density (or likelihood) for a given observation is </a:t>
            </a:r>
            <a:r>
              <a:rPr lang="en-US" i="1" dirty="0"/>
              <a:t> </a:t>
            </a:r>
            <a:r>
              <a:rPr lang="en-US" dirty="0"/>
              <a:t>intractable.</a:t>
            </a:r>
            <a:r>
              <a:rPr lang="en-US" i="1" u="sng" dirty="0"/>
              <a:t> </a:t>
            </a:r>
          </a:p>
          <a:p>
            <a:pPr lvl="1"/>
            <a:r>
              <a:rPr lang="en-US" dirty="0"/>
              <a:t>Traditional Approaches are:</a:t>
            </a:r>
          </a:p>
          <a:p>
            <a:pPr lvl="2"/>
            <a:r>
              <a:rPr lang="en-US" dirty="0"/>
              <a:t>Using Density Estimation Methods to approximate the distribution of summary statistics. (E)</a:t>
            </a:r>
          </a:p>
          <a:p>
            <a:pPr lvl="2"/>
            <a:r>
              <a:rPr lang="en-US" dirty="0"/>
              <a:t>Approximate Bayesian Computation (</a:t>
            </a:r>
            <a:r>
              <a:rPr lang="en-US" dirty="0" err="1"/>
              <a:t>Abc</a:t>
            </a:r>
            <a:r>
              <a:rPr lang="en-US" dirty="0"/>
              <a:t>) compares observed and simulated data based on some distance measure. (A)</a:t>
            </a:r>
          </a:p>
          <a:p>
            <a:pPr lvl="1"/>
            <a:r>
              <a:rPr lang="en-US" dirty="0"/>
              <a:t>Although scientific tasks differ, a com</a:t>
            </a:r>
          </a:p>
          <a:p>
            <a:pPr marL="457200" lvl="1" indent="0">
              <a:buNone/>
            </a:pPr>
            <a:r>
              <a:rPr lang="en-US" dirty="0"/>
              <a:t>mon goal is: given output ‘x’, what are</a:t>
            </a:r>
          </a:p>
          <a:p>
            <a:pPr marL="457200" lvl="1" indent="0">
              <a:buNone/>
            </a:pPr>
            <a:r>
              <a:rPr lang="en-US" dirty="0"/>
              <a:t>the input parameters ‘theta’</a:t>
            </a:r>
          </a:p>
          <a:p>
            <a:pPr lvl="2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5E56AC-BFEA-2E49-921D-ADFF69377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3254" y="4236333"/>
            <a:ext cx="2071617" cy="26216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457BBE-6570-0344-B5E3-4C633A394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546" y="4236333"/>
            <a:ext cx="2003998" cy="26216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078121E-5097-DC4D-B5F8-8C708540A06C}"/>
                  </a:ext>
                </a:extLst>
              </p14:cNvPr>
              <p14:cNvContentPartPr/>
              <p14:nvPr/>
            </p14:nvContentPartPr>
            <p14:xfrm>
              <a:off x="10385100" y="2873100"/>
              <a:ext cx="261360" cy="378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078121E-5097-DC4D-B5F8-8C708540A06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76100" y="2864100"/>
                <a:ext cx="27900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328DDED1-4DBC-0545-BB3C-9E23DB39A813}"/>
              </a:ext>
            </a:extLst>
          </p:cNvPr>
          <p:cNvGrpSpPr/>
          <p:nvPr/>
        </p:nvGrpSpPr>
        <p:grpSpPr>
          <a:xfrm>
            <a:off x="10522260" y="2619660"/>
            <a:ext cx="283680" cy="145440"/>
            <a:chOff x="10522260" y="2619660"/>
            <a:chExt cx="283680" cy="14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DD57E24-B968-1845-A403-547C9C27DCCD}"/>
                    </a:ext>
                  </a:extLst>
                </p14:cNvPr>
                <p14:cNvContentPartPr/>
                <p14:nvPr/>
              </p14:nvContentPartPr>
              <p14:xfrm>
                <a:off x="10522260" y="2632260"/>
                <a:ext cx="6480" cy="123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DD57E24-B968-1845-A403-547C9C27DCC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513260" y="2623234"/>
                  <a:ext cx="24120" cy="1408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FF39977-FBC2-244B-A41B-A938362B1607}"/>
                    </a:ext>
                  </a:extLst>
                </p14:cNvPr>
                <p14:cNvContentPartPr/>
                <p14:nvPr/>
              </p14:nvContentPartPr>
              <p14:xfrm>
                <a:off x="10566180" y="2715780"/>
                <a:ext cx="3600" cy="37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FF39977-FBC2-244B-A41B-A938362B160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557180" y="2706780"/>
                  <a:ext cx="212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E1FCA42-37AF-E84B-9D23-2C0CEE28349E}"/>
                    </a:ext>
                  </a:extLst>
                </p14:cNvPr>
                <p14:cNvContentPartPr/>
                <p14:nvPr/>
              </p14:nvContentPartPr>
              <p14:xfrm>
                <a:off x="10631700" y="2619660"/>
                <a:ext cx="7920" cy="143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E1FCA42-37AF-E84B-9D23-2C0CEE28349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622700" y="2610660"/>
                  <a:ext cx="255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C90E8FC-902E-F349-8AF5-B93D10B2E277}"/>
                    </a:ext>
                  </a:extLst>
                </p14:cNvPr>
                <p14:cNvContentPartPr/>
                <p14:nvPr/>
              </p14:nvContentPartPr>
              <p14:xfrm>
                <a:off x="10645380" y="2710020"/>
                <a:ext cx="30960" cy="39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C90E8FC-902E-F349-8AF5-B93D10B2E27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636380" y="2701102"/>
                  <a:ext cx="48600" cy="5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AD189CC-DD33-2148-B215-0C8F40C67B41}"/>
                    </a:ext>
                  </a:extLst>
                </p14:cNvPr>
                <p14:cNvContentPartPr/>
                <p14:nvPr/>
              </p14:nvContentPartPr>
              <p14:xfrm>
                <a:off x="10663380" y="2720100"/>
                <a:ext cx="1800" cy="1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AD189CC-DD33-2148-B215-0C8F40C67B4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654380" y="2711100"/>
                  <a:ext cx="194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5468707-334B-A248-8598-FE926FB48085}"/>
                    </a:ext>
                  </a:extLst>
                </p14:cNvPr>
                <p14:cNvContentPartPr/>
                <p14:nvPr/>
              </p14:nvContentPartPr>
              <p14:xfrm>
                <a:off x="10675620" y="2661060"/>
                <a:ext cx="10800" cy="56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5468707-334B-A248-8598-FE926FB4808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666620" y="2652060"/>
                  <a:ext cx="284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5CEA2B0-6D2F-BB47-B3E0-E0524DB6FA5D}"/>
                    </a:ext>
                  </a:extLst>
                </p14:cNvPr>
                <p14:cNvContentPartPr/>
                <p14:nvPr/>
              </p14:nvContentPartPr>
              <p14:xfrm>
                <a:off x="10720620" y="2688420"/>
                <a:ext cx="85320" cy="76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5CEA2B0-6D2F-BB47-B3E0-E0524DB6FA5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711620" y="2679420"/>
                  <a:ext cx="10296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227B4A9-72CB-7840-9081-49CBE49421D9}"/>
              </a:ext>
            </a:extLst>
          </p:cNvPr>
          <p:cNvGrpSpPr/>
          <p:nvPr/>
        </p:nvGrpSpPr>
        <p:grpSpPr>
          <a:xfrm>
            <a:off x="10979820" y="2527860"/>
            <a:ext cx="545400" cy="153360"/>
            <a:chOff x="10979820" y="2527860"/>
            <a:chExt cx="545400" cy="15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678DCCF-75A4-4949-8A7D-15FA8E95C4EF}"/>
                    </a:ext>
                  </a:extLst>
                </p14:cNvPr>
                <p14:cNvContentPartPr/>
                <p14:nvPr/>
              </p14:nvContentPartPr>
              <p14:xfrm>
                <a:off x="11000700" y="2575020"/>
                <a:ext cx="10800" cy="106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678DCCF-75A4-4949-8A7D-15FA8E95C4E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991700" y="2566020"/>
                  <a:ext cx="284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E50D433-9E89-AC4D-94D8-CC4CBDC47402}"/>
                    </a:ext>
                  </a:extLst>
                </p14:cNvPr>
                <p14:cNvContentPartPr/>
                <p14:nvPr/>
              </p14:nvContentPartPr>
              <p14:xfrm>
                <a:off x="10979820" y="2527860"/>
                <a:ext cx="190080" cy="38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E50D433-9E89-AC4D-94D8-CC4CBDC4740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970820" y="2518944"/>
                  <a:ext cx="207720" cy="556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BBE4E6C-AEFC-3348-94BB-142ADA3045AE}"/>
                    </a:ext>
                  </a:extLst>
                </p14:cNvPr>
                <p14:cNvContentPartPr/>
                <p14:nvPr/>
              </p14:nvContentPartPr>
              <p14:xfrm>
                <a:off x="11022660" y="2616420"/>
                <a:ext cx="68040" cy="18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BBE4E6C-AEFC-3348-94BB-142ADA3045A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013660" y="2607240"/>
                  <a:ext cx="85680" cy="363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60845F8-158A-E84C-96F3-B5716C17CA49}"/>
                    </a:ext>
                  </a:extLst>
                </p14:cNvPr>
                <p14:cNvContentPartPr/>
                <p14:nvPr/>
              </p14:nvContentPartPr>
              <p14:xfrm>
                <a:off x="11235420" y="2533620"/>
                <a:ext cx="10800" cy="137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60845F8-158A-E84C-96F3-B5716C17CA4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226420" y="2524620"/>
                  <a:ext cx="284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EC771F9-0BC2-C94A-B641-81A8746E72E6}"/>
                    </a:ext>
                  </a:extLst>
                </p14:cNvPr>
                <p14:cNvContentPartPr/>
                <p14:nvPr/>
              </p14:nvContentPartPr>
              <p14:xfrm>
                <a:off x="11239380" y="2533260"/>
                <a:ext cx="119880" cy="138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EC771F9-0BC2-C94A-B641-81A8746E72E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230380" y="2524237"/>
                  <a:ext cx="137520" cy="155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586CC92-1E41-1B4F-A34C-70D9AA6EAD5D}"/>
                    </a:ext>
                  </a:extLst>
                </p14:cNvPr>
                <p14:cNvContentPartPr/>
                <p14:nvPr/>
              </p14:nvContentPartPr>
              <p14:xfrm>
                <a:off x="11428740" y="2538300"/>
                <a:ext cx="91800" cy="131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586CC92-1E41-1B4F-A34C-70D9AA6EAD5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419705" y="2529300"/>
                  <a:ext cx="109509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E6DF143-8581-B840-87E7-98718A4EB715}"/>
                    </a:ext>
                  </a:extLst>
                </p14:cNvPr>
                <p14:cNvContentPartPr/>
                <p14:nvPr/>
              </p14:nvContentPartPr>
              <p14:xfrm>
                <a:off x="11482020" y="2528580"/>
                <a:ext cx="43200" cy="9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E6DF143-8581-B840-87E7-98718A4EB71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472944" y="2519234"/>
                  <a:ext cx="60988" cy="2803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600FD42-B067-A44C-AFEA-60EE801A123C}"/>
                  </a:ext>
                </a:extLst>
              </p14:cNvPr>
              <p14:cNvContentPartPr/>
              <p14:nvPr/>
            </p14:nvContentPartPr>
            <p14:xfrm>
              <a:off x="1958940" y="3787860"/>
              <a:ext cx="3840840" cy="3621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600FD42-B067-A44C-AFEA-60EE801A123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949940" y="3778860"/>
                <a:ext cx="3858480" cy="37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5038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95E3A-8E45-A040-A5AC-1081A3579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ABC (approximately Bayesian Computation)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D2210-501E-A54E-8F7C-47FF67991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259" y="1754604"/>
            <a:ext cx="10515600" cy="4351338"/>
          </a:xfrm>
        </p:spPr>
        <p:txBody>
          <a:bodyPr/>
          <a:lstStyle/>
          <a:p>
            <a:r>
              <a:rPr lang="en-US" dirty="0"/>
              <a:t>Conceptual Framework. </a:t>
            </a:r>
          </a:p>
          <a:p>
            <a:r>
              <a:rPr lang="en-US" dirty="0"/>
              <a:t>Hydrological Framework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DDA3ED-6691-1842-AEE2-5A50EE729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078" y="1236680"/>
            <a:ext cx="2571912" cy="32547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75630E-7603-4740-87A1-3CE37039E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22" y="2864079"/>
            <a:ext cx="3519840" cy="3719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631DE8-17C8-CE4F-B393-437B0A488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021" y="1236680"/>
            <a:ext cx="4058898" cy="522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781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80595-F3AB-B54D-BAE6-DEEF6653C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 about Simulation-Based-Inference -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1D866-47B9-544F-A9AC-05505D192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ABC (Approximate Bayesian Computation) Rejection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8DF0AC-DDCA-5242-B5E6-1C8E1A95D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679" y="2809814"/>
            <a:ext cx="3485578" cy="36830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D68726-62C4-7742-B7B0-8E35BC4B6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821" y="3084395"/>
            <a:ext cx="4972259" cy="321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36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8F056-BFF8-B942-A092-FDE9068FC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7422"/>
            <a:ext cx="10515600" cy="1325563"/>
          </a:xfrm>
        </p:spPr>
        <p:txBody>
          <a:bodyPr/>
          <a:lstStyle/>
          <a:p>
            <a:r>
              <a:rPr lang="en-US" dirty="0"/>
              <a:t>Opportunities in Simulation Based Inference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42E44E-53C1-B749-BFD2-3ED38C475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301" y="1269241"/>
            <a:ext cx="7846499" cy="505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15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117FC-08B6-E74E-A589-E48587336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Direction – Simulation-Based Inference (SBI)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0C3F5-D720-DB47-A54E-F26D0B442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Goal: Fit LSTM [and/or </a:t>
            </a:r>
            <a:r>
              <a:rPr lang="en-US" dirty="0" err="1"/>
              <a:t>ParFlow</a:t>
            </a:r>
            <a:r>
              <a:rPr lang="en-US" dirty="0"/>
              <a:t>] model to calibration streamflow data, to improve estimates of </a:t>
            </a:r>
            <a:r>
              <a:rPr lang="en-US" i="1" dirty="0"/>
              <a:t>parameter</a:t>
            </a:r>
            <a:r>
              <a:rPr lang="en-US" dirty="0"/>
              <a:t> and </a:t>
            </a:r>
            <a:r>
              <a:rPr lang="en-US" i="1" dirty="0"/>
              <a:t>prediction</a:t>
            </a:r>
            <a:r>
              <a:rPr lang="en-US" dirty="0"/>
              <a:t> uncertainty.</a:t>
            </a:r>
          </a:p>
          <a:p>
            <a:r>
              <a:rPr lang="en-US" dirty="0"/>
              <a:t>Background (1):  Many approaches to SBI adopt a ’Bayesian viewpoint, and relax the assumption of a single “optimum” parameter value in favor of a posterior distribution.’</a:t>
            </a:r>
          </a:p>
          <a:p>
            <a:r>
              <a:rPr lang="en-US" dirty="0"/>
              <a:t>Background (2):  However computation of </a:t>
            </a:r>
          </a:p>
          <a:p>
            <a:pPr marL="0" indent="0">
              <a:buNone/>
            </a:pPr>
            <a:r>
              <a:rPr lang="en-US" dirty="0"/>
              <a:t>likelihood directly is often intractable, </a:t>
            </a:r>
            <a:r>
              <a:rPr lang="en-US" dirty="0" err="1"/>
              <a:t>necess</a:t>
            </a:r>
            <a:r>
              <a:rPr lang="en-US" dirty="0"/>
              <a:t>-</a:t>
            </a:r>
          </a:p>
          <a:p>
            <a:pPr marL="0" indent="0">
              <a:buNone/>
            </a:pPr>
            <a:r>
              <a:rPr lang="en-US" dirty="0" err="1"/>
              <a:t>itating</a:t>
            </a:r>
            <a:r>
              <a:rPr lang="en-US" dirty="0"/>
              <a:t> methods to approximate posterior using</a:t>
            </a:r>
          </a:p>
          <a:p>
            <a:pPr marL="0" indent="0">
              <a:buNone/>
            </a:pPr>
            <a:r>
              <a:rPr lang="en-US" dirty="0"/>
              <a:t>a summary statistic, i.e.</a:t>
            </a:r>
          </a:p>
          <a:p>
            <a:pPr lvl="1"/>
            <a:r>
              <a:rPr lang="en-US" dirty="0"/>
              <a:t>1. Using Density Estimation Methods.</a:t>
            </a:r>
          </a:p>
          <a:p>
            <a:pPr lvl="1"/>
            <a:r>
              <a:rPr lang="en-US" dirty="0"/>
              <a:t>2. Approximate Bayesian Computation (</a:t>
            </a:r>
            <a:r>
              <a:rPr lang="en-US" dirty="0" err="1"/>
              <a:t>Abc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FE7B72-40FA-9D40-8D79-A4B73E1B9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112" y="3680190"/>
            <a:ext cx="4344215" cy="26000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2D13F31-17B6-0440-BC35-0AD540F66E66}"/>
              </a:ext>
            </a:extLst>
          </p:cNvPr>
          <p:cNvSpPr/>
          <p:nvPr/>
        </p:nvSpPr>
        <p:spPr>
          <a:xfrm>
            <a:off x="838200" y="6079851"/>
            <a:ext cx="4905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https://www.pnas.org/content/117/48/30055#F1</a:t>
            </a:r>
            <a:r>
              <a:rPr lang="en-US" dirty="0"/>
              <a:t>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DC6716B-1651-E141-9B19-D0CDD4C4D950}"/>
              </a:ext>
            </a:extLst>
          </p:cNvPr>
          <p:cNvGrpSpPr/>
          <p:nvPr/>
        </p:nvGrpSpPr>
        <p:grpSpPr>
          <a:xfrm>
            <a:off x="4165612" y="3289696"/>
            <a:ext cx="7324560" cy="1051920"/>
            <a:chOff x="4165612" y="3289696"/>
            <a:chExt cx="7324560" cy="1051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6439562-20E2-3545-905F-0B613CCBA5A2}"/>
                    </a:ext>
                  </a:extLst>
                </p14:cNvPr>
                <p14:cNvContentPartPr/>
                <p14:nvPr/>
              </p14:nvContentPartPr>
              <p14:xfrm>
                <a:off x="4165612" y="3383656"/>
                <a:ext cx="270360" cy="23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6439562-20E2-3545-905F-0B613CCBA5A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47612" y="3276016"/>
                  <a:ext cx="3060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3FA7606-26C2-904F-BE72-1076AB0FEF5C}"/>
                    </a:ext>
                  </a:extLst>
                </p14:cNvPr>
                <p14:cNvContentPartPr/>
                <p14:nvPr/>
              </p14:nvContentPartPr>
              <p14:xfrm>
                <a:off x="4506172" y="3351616"/>
                <a:ext cx="113760" cy="10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3FA7606-26C2-904F-BE72-1076AB0FEF5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88532" y="3243976"/>
                  <a:ext cx="1494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33B3349-C6F8-8745-A343-C9EBD1B1B413}"/>
                    </a:ext>
                  </a:extLst>
                </p14:cNvPr>
                <p14:cNvContentPartPr/>
                <p14:nvPr/>
              </p14:nvContentPartPr>
              <p14:xfrm>
                <a:off x="4840252" y="3289696"/>
                <a:ext cx="3643200" cy="374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33B3349-C6F8-8745-A343-C9EBD1B1B41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22612" y="3181696"/>
                  <a:ext cx="3678840" cy="59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E99E717-0659-1A46-9425-C8D4F15F1FE4}"/>
                    </a:ext>
                  </a:extLst>
                </p14:cNvPr>
                <p14:cNvContentPartPr/>
                <p14:nvPr/>
              </p14:nvContentPartPr>
              <p14:xfrm>
                <a:off x="8232532" y="3666616"/>
                <a:ext cx="352440" cy="68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E99E717-0659-1A46-9425-C8D4F15F1FE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214532" y="3558976"/>
                  <a:ext cx="3880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1239E48-5148-CD4E-AA18-7ADF3B43C57B}"/>
                    </a:ext>
                  </a:extLst>
                </p14:cNvPr>
                <p14:cNvContentPartPr/>
                <p14:nvPr/>
              </p14:nvContentPartPr>
              <p14:xfrm>
                <a:off x="8514052" y="3666976"/>
                <a:ext cx="2784240" cy="529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1239E48-5148-CD4E-AA18-7ADF3B43C57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496412" y="3559336"/>
                  <a:ext cx="2819880" cy="74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B3BA7EA-94A8-9941-8F17-E6752870B2B2}"/>
                    </a:ext>
                  </a:extLst>
                </p14:cNvPr>
                <p14:cNvContentPartPr/>
                <p14:nvPr/>
              </p14:nvContentPartPr>
              <p14:xfrm>
                <a:off x="11122612" y="4173496"/>
                <a:ext cx="367560" cy="168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B3BA7EA-94A8-9941-8F17-E6752870B2B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104612" y="4065496"/>
                  <a:ext cx="403200" cy="38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F13A975-04BD-BD49-BAAE-4D9E5E88EFAD}"/>
              </a:ext>
            </a:extLst>
          </p:cNvPr>
          <p:cNvGrpSpPr/>
          <p:nvPr/>
        </p:nvGrpSpPr>
        <p:grpSpPr>
          <a:xfrm>
            <a:off x="4142932" y="3268456"/>
            <a:ext cx="155520" cy="280080"/>
            <a:chOff x="4142932" y="3268456"/>
            <a:chExt cx="155520" cy="280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E398256-B65E-4440-ADDC-CADDD80500C7}"/>
                    </a:ext>
                  </a:extLst>
                </p14:cNvPr>
                <p14:cNvContentPartPr/>
                <p14:nvPr/>
              </p14:nvContentPartPr>
              <p14:xfrm>
                <a:off x="4151932" y="3268456"/>
                <a:ext cx="129960" cy="131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E398256-B65E-4440-ADDC-CADDD80500C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34292" y="3160456"/>
                  <a:ext cx="16560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FA54D02-B5DC-864D-8CC1-5744928B2CD9}"/>
                    </a:ext>
                  </a:extLst>
                </p14:cNvPr>
                <p14:cNvContentPartPr/>
                <p14:nvPr/>
              </p14:nvContentPartPr>
              <p14:xfrm>
                <a:off x="4142932" y="3409216"/>
                <a:ext cx="155520" cy="139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FA54D02-B5DC-864D-8CC1-5744928B2CD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25292" y="3301576"/>
                  <a:ext cx="191160" cy="354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171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31A29-88D2-5648-95F0-6C4C581CB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ABC-REJ Workflow (1)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FDB54-694A-DE46-9ADA-D57A1FA0F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8188"/>
            <a:ext cx="7424778" cy="3818773"/>
          </a:xfrm>
        </p:spPr>
        <p:txBody>
          <a:bodyPr/>
          <a:lstStyle/>
          <a:p>
            <a:r>
              <a:rPr lang="en-US" dirty="0"/>
              <a:t>Define probabilistic streamflow model (f) and summary statistic (g) i.e. FDC, flashiness.</a:t>
            </a:r>
          </a:p>
          <a:p>
            <a:r>
              <a:rPr lang="en-US" dirty="0"/>
              <a:t>Define prior distribution (p) of parameters (theta) </a:t>
            </a:r>
            <a:r>
              <a:rPr lang="en-US" dirty="0" err="1"/>
              <a:t>i.e</a:t>
            </a:r>
            <a:r>
              <a:rPr lang="en-US" dirty="0"/>
              <a:t> porosity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FB3371-F1B2-A54A-89C6-679E09222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750" y="3006910"/>
            <a:ext cx="3299050" cy="34859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5D8753-7126-AA4B-B1BB-A3DBF7716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653" y="4151857"/>
            <a:ext cx="3090822" cy="25858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4123E8-9DE3-834A-9F08-800DE3F0BD13}"/>
              </a:ext>
            </a:extLst>
          </p:cNvPr>
          <p:cNvSpPr txBox="1"/>
          <p:nvPr/>
        </p:nvSpPr>
        <p:spPr>
          <a:xfrm>
            <a:off x="838200" y="1413230"/>
            <a:ext cx="4828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commonly-used SBI framework for streamflow model calibration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0AD77F-39ED-DF49-A5C9-69FB3E90C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602" y="0"/>
            <a:ext cx="2393574" cy="29919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98D55B3-4E62-6B42-8153-6BC888608F23}"/>
                  </a:ext>
                </a:extLst>
              </p14:cNvPr>
              <p14:cNvContentPartPr/>
              <p14:nvPr/>
            </p14:nvContentPartPr>
            <p14:xfrm>
              <a:off x="7626202" y="3954297"/>
              <a:ext cx="225720" cy="1663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98D55B3-4E62-6B42-8153-6BC888608F2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17562" y="3945297"/>
                <a:ext cx="243360" cy="18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61106C08-0F14-0640-A117-ABB35EF31EB5}"/>
              </a:ext>
            </a:extLst>
          </p:cNvPr>
          <p:cNvGrpSpPr/>
          <p:nvPr/>
        </p:nvGrpSpPr>
        <p:grpSpPr>
          <a:xfrm>
            <a:off x="6765442" y="4183617"/>
            <a:ext cx="611280" cy="192960"/>
            <a:chOff x="6765442" y="4183617"/>
            <a:chExt cx="61128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2CDC0EF-5212-1841-A23E-BDF26E47CCB2}"/>
                    </a:ext>
                  </a:extLst>
                </p14:cNvPr>
                <p14:cNvContentPartPr/>
                <p14:nvPr/>
              </p14:nvContentPartPr>
              <p14:xfrm>
                <a:off x="7150282" y="4183617"/>
                <a:ext cx="226440" cy="56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2CDC0EF-5212-1841-A23E-BDF26E47CCB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141642" y="4174617"/>
                  <a:ext cx="2440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441532B-5A2D-E24E-A184-2DB41C9CD021}"/>
                    </a:ext>
                  </a:extLst>
                </p14:cNvPr>
                <p14:cNvContentPartPr/>
                <p14:nvPr/>
              </p14:nvContentPartPr>
              <p14:xfrm>
                <a:off x="7018162" y="4250577"/>
                <a:ext cx="67320" cy="14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441532B-5A2D-E24E-A184-2DB41C9CD02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09522" y="4241577"/>
                  <a:ext cx="849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588BC8E-17D8-C249-BEAB-647962D0D995}"/>
                    </a:ext>
                  </a:extLst>
                </p14:cNvPr>
                <p14:cNvContentPartPr/>
                <p14:nvPr/>
              </p14:nvContentPartPr>
              <p14:xfrm>
                <a:off x="6765442" y="4314297"/>
                <a:ext cx="136080" cy="62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588BC8E-17D8-C249-BEAB-647962D0D99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756802" y="4305297"/>
                  <a:ext cx="153720" cy="7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129AF56-16AA-A547-BA41-B32BFEDACB9C}"/>
              </a:ext>
            </a:extLst>
          </p:cNvPr>
          <p:cNvGrpSpPr/>
          <p:nvPr/>
        </p:nvGrpSpPr>
        <p:grpSpPr>
          <a:xfrm>
            <a:off x="5761402" y="4421577"/>
            <a:ext cx="792360" cy="251640"/>
            <a:chOff x="5761402" y="4421577"/>
            <a:chExt cx="79236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26669A5-9580-5945-AC97-394A759ADEA0}"/>
                    </a:ext>
                  </a:extLst>
                </p14:cNvPr>
                <p14:cNvContentPartPr/>
                <p14:nvPr/>
              </p14:nvContentPartPr>
              <p14:xfrm>
                <a:off x="6130042" y="4421577"/>
                <a:ext cx="423720" cy="91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26669A5-9580-5945-AC97-394A759ADEA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21042" y="4412937"/>
                  <a:ext cx="4413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BFA4CEA-8AAD-9542-A851-59D8D65F8BD6}"/>
                    </a:ext>
                  </a:extLst>
                </p14:cNvPr>
                <p14:cNvContentPartPr/>
                <p14:nvPr/>
              </p14:nvContentPartPr>
              <p14:xfrm>
                <a:off x="6047962" y="4564497"/>
                <a:ext cx="25200" cy="2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BFA4CEA-8AAD-9542-A851-59D8D65F8BD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039322" y="4555497"/>
                  <a:ext cx="428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3C3EDAC-1B11-F149-9163-7CAC134A3C4B}"/>
                    </a:ext>
                  </a:extLst>
                </p14:cNvPr>
                <p14:cNvContentPartPr/>
                <p14:nvPr/>
              </p14:nvContentPartPr>
              <p14:xfrm>
                <a:off x="5912242" y="4589697"/>
                <a:ext cx="60120" cy="29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3C3EDAC-1B11-F149-9163-7CAC134A3C4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903242" y="4580697"/>
                  <a:ext cx="777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9F148D6-768B-814C-ABF9-AF5FA89FBA68}"/>
                    </a:ext>
                  </a:extLst>
                </p14:cNvPr>
                <p14:cNvContentPartPr/>
                <p14:nvPr/>
              </p14:nvContentPartPr>
              <p14:xfrm>
                <a:off x="5761402" y="4639017"/>
                <a:ext cx="83880" cy="34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9F148D6-768B-814C-ABF9-AF5FA89FBA6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752762" y="4630377"/>
                  <a:ext cx="101520" cy="5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4A17966-0C14-B94E-8D4D-0767188AFE8E}"/>
              </a:ext>
            </a:extLst>
          </p:cNvPr>
          <p:cNvGrpSpPr/>
          <p:nvPr/>
        </p:nvGrpSpPr>
        <p:grpSpPr>
          <a:xfrm>
            <a:off x="5540722" y="4813257"/>
            <a:ext cx="92880" cy="183600"/>
            <a:chOff x="5540722" y="4813257"/>
            <a:chExt cx="92880" cy="18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09AD465-BEAA-C941-9304-7D65E9C52301}"/>
                    </a:ext>
                  </a:extLst>
                </p14:cNvPr>
                <p14:cNvContentPartPr/>
                <p14:nvPr/>
              </p14:nvContentPartPr>
              <p14:xfrm>
                <a:off x="5615962" y="4813257"/>
                <a:ext cx="17640" cy="29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09AD465-BEAA-C941-9304-7D65E9C5230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606962" y="4804257"/>
                  <a:ext cx="352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C97BD4F-6813-F043-88F4-D400D7A4EB7E}"/>
                    </a:ext>
                  </a:extLst>
                </p14:cNvPr>
                <p14:cNvContentPartPr/>
                <p14:nvPr/>
              </p14:nvContentPartPr>
              <p14:xfrm>
                <a:off x="5540722" y="4885977"/>
                <a:ext cx="49680" cy="110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C97BD4F-6813-F043-88F4-D400D7A4EB7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531722" y="4877337"/>
                  <a:ext cx="6732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266A944-BA46-0E46-8ACA-B933EE47E1C3}"/>
              </a:ext>
            </a:extLst>
          </p:cNvPr>
          <p:cNvGrpSpPr/>
          <p:nvPr/>
        </p:nvGrpSpPr>
        <p:grpSpPr>
          <a:xfrm>
            <a:off x="3581602" y="5069577"/>
            <a:ext cx="1916640" cy="268200"/>
            <a:chOff x="3581602" y="5069577"/>
            <a:chExt cx="1916640" cy="2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5141849-756C-DA4C-8F04-BBBDC67A3D5E}"/>
                    </a:ext>
                  </a:extLst>
                </p14:cNvPr>
                <p14:cNvContentPartPr/>
                <p14:nvPr/>
              </p14:nvContentPartPr>
              <p14:xfrm>
                <a:off x="5457202" y="5069577"/>
                <a:ext cx="41040" cy="47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5141849-756C-DA4C-8F04-BBBDC67A3D5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448202" y="5060937"/>
                  <a:ext cx="586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F4BF5D8-D1A9-2346-A053-F4559B92C13F}"/>
                    </a:ext>
                  </a:extLst>
                </p14:cNvPr>
                <p14:cNvContentPartPr/>
                <p14:nvPr/>
              </p14:nvContentPartPr>
              <p14:xfrm>
                <a:off x="5375122" y="5120337"/>
                <a:ext cx="64800" cy="28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F4BF5D8-D1A9-2346-A053-F4559B92C13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66482" y="5111697"/>
                  <a:ext cx="824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A4E0F51-3D1E-4149-9843-EF40C9B0FA89}"/>
                    </a:ext>
                  </a:extLst>
                </p14:cNvPr>
                <p14:cNvContentPartPr/>
                <p14:nvPr/>
              </p14:nvContentPartPr>
              <p14:xfrm>
                <a:off x="5266402" y="5193417"/>
                <a:ext cx="50760" cy="15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A4E0F51-3D1E-4149-9843-EF40C9B0FA8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257402" y="5184417"/>
                  <a:ext cx="684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A535BF0-85AD-704E-9033-BC391B10557A}"/>
                    </a:ext>
                  </a:extLst>
                </p14:cNvPr>
                <p14:cNvContentPartPr/>
                <p14:nvPr/>
              </p14:nvContentPartPr>
              <p14:xfrm>
                <a:off x="5145082" y="5200617"/>
                <a:ext cx="57960" cy="17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A535BF0-85AD-704E-9033-BC391B10557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136082" y="5191977"/>
                  <a:ext cx="756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8029289-5391-EF48-8F35-62F5EF885A44}"/>
                    </a:ext>
                  </a:extLst>
                </p14:cNvPr>
                <p14:cNvContentPartPr/>
                <p14:nvPr/>
              </p14:nvContentPartPr>
              <p14:xfrm>
                <a:off x="4983442" y="5243457"/>
                <a:ext cx="111600" cy="9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8029289-5391-EF48-8F35-62F5EF885A4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974442" y="5234457"/>
                  <a:ext cx="1292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9E3733D-DDA3-C647-9E16-8EEF52111094}"/>
                    </a:ext>
                  </a:extLst>
                </p14:cNvPr>
                <p14:cNvContentPartPr/>
                <p14:nvPr/>
              </p14:nvContentPartPr>
              <p14:xfrm>
                <a:off x="4755562" y="5248857"/>
                <a:ext cx="90720" cy="2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9E3733D-DDA3-C647-9E16-8EEF5211109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746562" y="5240217"/>
                  <a:ext cx="1083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26DDD63-5751-4C4A-818B-FA42A2C8F877}"/>
                    </a:ext>
                  </a:extLst>
                </p14:cNvPr>
                <p14:cNvContentPartPr/>
                <p14:nvPr/>
              </p14:nvContentPartPr>
              <p14:xfrm>
                <a:off x="4349122" y="5234097"/>
                <a:ext cx="319320" cy="22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26DDD63-5751-4C4A-818B-FA42A2C8F87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340122" y="5225097"/>
                  <a:ext cx="3369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3B31BBF-F84C-2046-AB55-754858AB59DF}"/>
                    </a:ext>
                  </a:extLst>
                </p14:cNvPr>
                <p14:cNvContentPartPr/>
                <p14:nvPr/>
              </p14:nvContentPartPr>
              <p14:xfrm>
                <a:off x="4202962" y="5225817"/>
                <a:ext cx="66240" cy="7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3B31BBF-F84C-2046-AB55-754858AB59D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193962" y="5216817"/>
                  <a:ext cx="838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DD2C318-691E-F74D-93A2-C2088259B6EE}"/>
                    </a:ext>
                  </a:extLst>
                </p14:cNvPr>
                <p14:cNvContentPartPr/>
                <p14:nvPr/>
              </p14:nvContentPartPr>
              <p14:xfrm>
                <a:off x="4089562" y="5240577"/>
                <a:ext cx="75600" cy="10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DD2C318-691E-F74D-93A2-C2088259B6E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080562" y="5231577"/>
                  <a:ext cx="932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529019F-0F5C-6944-BD54-4B76FF108C01}"/>
                    </a:ext>
                  </a:extLst>
                </p14:cNvPr>
                <p14:cNvContentPartPr/>
                <p14:nvPr/>
              </p14:nvContentPartPr>
              <p14:xfrm>
                <a:off x="3772762" y="5267217"/>
                <a:ext cx="266760" cy="13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529019F-0F5C-6944-BD54-4B76FF108C0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763762" y="5258577"/>
                  <a:ext cx="2844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4679CDC-473F-D44D-B0E0-C29EE05B6E4E}"/>
                    </a:ext>
                  </a:extLst>
                </p14:cNvPr>
                <p14:cNvContentPartPr/>
                <p14:nvPr/>
              </p14:nvContentPartPr>
              <p14:xfrm>
                <a:off x="3716242" y="5267937"/>
                <a:ext cx="28440" cy="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4679CDC-473F-D44D-B0E0-C29EE05B6E4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707602" y="5258937"/>
                  <a:ext cx="46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6796146-7579-F04E-8F21-5B1387639F3C}"/>
                    </a:ext>
                  </a:extLst>
                </p14:cNvPr>
                <p14:cNvContentPartPr/>
                <p14:nvPr/>
              </p14:nvContentPartPr>
              <p14:xfrm>
                <a:off x="3601402" y="5292057"/>
                <a:ext cx="75600" cy="33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6796146-7579-F04E-8F21-5B1387639F3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592402" y="5283417"/>
                  <a:ext cx="932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8EF87AF-BC9F-0041-A0F5-C14588D20F65}"/>
                    </a:ext>
                  </a:extLst>
                </p14:cNvPr>
                <p14:cNvContentPartPr/>
                <p14:nvPr/>
              </p14:nvContentPartPr>
              <p14:xfrm>
                <a:off x="3581602" y="5334897"/>
                <a:ext cx="360" cy="2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8EF87AF-BC9F-0041-A0F5-C14588D20F6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572602" y="5325897"/>
                  <a:ext cx="18000" cy="2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64AEA24-2A6E-4F4C-8363-D5FAAF03CABC}"/>
                  </a:ext>
                </a:extLst>
              </p14:cNvPr>
              <p14:cNvContentPartPr/>
              <p14:nvPr/>
            </p14:nvContentPartPr>
            <p14:xfrm>
              <a:off x="4883722" y="3714177"/>
              <a:ext cx="360" cy="590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64AEA24-2A6E-4F4C-8363-D5FAAF03CABC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874722" y="3705177"/>
                <a:ext cx="180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E2EE15CD-F68E-3149-98AE-23528C1ECF4F}"/>
                  </a:ext>
                </a:extLst>
              </p14:cNvPr>
              <p14:cNvContentPartPr/>
              <p14:nvPr/>
            </p14:nvContentPartPr>
            <p14:xfrm>
              <a:off x="4818202" y="3979137"/>
              <a:ext cx="60120" cy="1065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E2EE15CD-F68E-3149-98AE-23528C1ECF4F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809202" y="3970497"/>
                <a:ext cx="77760" cy="12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2FB3EA7C-2C6F-894D-94A6-1BFB7E69DA5C}"/>
              </a:ext>
            </a:extLst>
          </p:cNvPr>
          <p:cNvGrpSpPr/>
          <p:nvPr/>
        </p:nvGrpSpPr>
        <p:grpSpPr>
          <a:xfrm>
            <a:off x="4656922" y="4148337"/>
            <a:ext cx="147960" cy="318960"/>
            <a:chOff x="4656922" y="4148337"/>
            <a:chExt cx="147960" cy="31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2950348-9A6F-D345-9F9D-DEEB7BF894E5}"/>
                    </a:ext>
                  </a:extLst>
                </p14:cNvPr>
                <p14:cNvContentPartPr/>
                <p14:nvPr/>
              </p14:nvContentPartPr>
              <p14:xfrm>
                <a:off x="4754842" y="4148337"/>
                <a:ext cx="50040" cy="121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2950348-9A6F-D345-9F9D-DEEB7BF894E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746202" y="4139697"/>
                  <a:ext cx="676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C19970F-41B8-CD48-81D8-EB87C083C777}"/>
                    </a:ext>
                  </a:extLst>
                </p14:cNvPr>
                <p14:cNvContentPartPr/>
                <p14:nvPr/>
              </p14:nvContentPartPr>
              <p14:xfrm>
                <a:off x="4656922" y="4320417"/>
                <a:ext cx="78480" cy="146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C19970F-41B8-CD48-81D8-EB87C083C77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647922" y="4311777"/>
                  <a:ext cx="9612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DD3C521-4F35-DE4B-ABFD-FCE3149A6EFD}"/>
              </a:ext>
            </a:extLst>
          </p:cNvPr>
          <p:cNvGrpSpPr/>
          <p:nvPr/>
        </p:nvGrpSpPr>
        <p:grpSpPr>
          <a:xfrm>
            <a:off x="4370362" y="4564137"/>
            <a:ext cx="253080" cy="204840"/>
            <a:chOff x="4370362" y="4564137"/>
            <a:chExt cx="253080" cy="20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1904E6E-DE22-E842-AC8E-CA794E47AC2C}"/>
                    </a:ext>
                  </a:extLst>
                </p14:cNvPr>
                <p14:cNvContentPartPr/>
                <p14:nvPr/>
              </p14:nvContentPartPr>
              <p14:xfrm>
                <a:off x="4559722" y="4564137"/>
                <a:ext cx="63720" cy="66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1904E6E-DE22-E842-AC8E-CA794E47AC2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550722" y="4555497"/>
                  <a:ext cx="813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504907B-3A24-6749-8009-8B7178EE5134}"/>
                    </a:ext>
                  </a:extLst>
                </p14:cNvPr>
                <p14:cNvContentPartPr/>
                <p14:nvPr/>
              </p14:nvContentPartPr>
              <p14:xfrm>
                <a:off x="4501762" y="4668537"/>
                <a:ext cx="25200" cy="19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504907B-3A24-6749-8009-8B7178EE513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493122" y="4659897"/>
                  <a:ext cx="428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09205E1-CD21-AE4D-BBB0-EAB4FC481C11}"/>
                    </a:ext>
                  </a:extLst>
                </p14:cNvPr>
                <p14:cNvContentPartPr/>
                <p14:nvPr/>
              </p14:nvContentPartPr>
              <p14:xfrm>
                <a:off x="4432642" y="4705257"/>
                <a:ext cx="49680" cy="24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09205E1-CD21-AE4D-BBB0-EAB4FC481C1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423642" y="4696257"/>
                  <a:ext cx="673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4CDB317-8661-8347-B742-C2F85377CB7A}"/>
                    </a:ext>
                  </a:extLst>
                </p14:cNvPr>
                <p14:cNvContentPartPr/>
                <p14:nvPr/>
              </p14:nvContentPartPr>
              <p14:xfrm>
                <a:off x="4370362" y="4758897"/>
                <a:ext cx="52560" cy="10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4CDB317-8661-8347-B742-C2F85377CB7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361362" y="4750257"/>
                  <a:ext cx="7020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1D9577D-CB1C-574A-9116-C19395D13A45}"/>
              </a:ext>
            </a:extLst>
          </p:cNvPr>
          <p:cNvGrpSpPr/>
          <p:nvPr/>
        </p:nvGrpSpPr>
        <p:grpSpPr>
          <a:xfrm>
            <a:off x="4254082" y="4872297"/>
            <a:ext cx="60480" cy="132120"/>
            <a:chOff x="4254082" y="4872297"/>
            <a:chExt cx="60480" cy="13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FDA8C2D-CD8A-4641-B243-05A0DB1FB6F5}"/>
                    </a:ext>
                  </a:extLst>
                </p14:cNvPr>
                <p14:cNvContentPartPr/>
                <p14:nvPr/>
              </p14:nvContentPartPr>
              <p14:xfrm>
                <a:off x="4268842" y="4872297"/>
                <a:ext cx="45720" cy="70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FDA8C2D-CD8A-4641-B243-05A0DB1FB6F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260202" y="4863657"/>
                  <a:ext cx="633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F68BB3E-DE52-2945-B407-8F49E9F2F82D}"/>
                    </a:ext>
                  </a:extLst>
                </p14:cNvPr>
                <p14:cNvContentPartPr/>
                <p14:nvPr/>
              </p14:nvContentPartPr>
              <p14:xfrm>
                <a:off x="4254082" y="4960137"/>
                <a:ext cx="12600" cy="44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F68BB3E-DE52-2945-B407-8F49E9F2F82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245082" y="4951497"/>
                  <a:ext cx="30240" cy="6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BC670762-33A5-CE48-AD43-0137A7BF1AFD}"/>
                  </a:ext>
                </a:extLst>
              </p14:cNvPr>
              <p14:cNvContentPartPr/>
              <p14:nvPr/>
            </p14:nvContentPartPr>
            <p14:xfrm>
              <a:off x="4815682" y="3672417"/>
              <a:ext cx="226440" cy="39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BC670762-33A5-CE48-AD43-0137A7BF1AFD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4806682" y="3663417"/>
                <a:ext cx="24408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9E0D55A9-8E4E-E645-B914-127F2DC9484E}"/>
              </a:ext>
            </a:extLst>
          </p:cNvPr>
          <p:cNvGrpSpPr/>
          <p:nvPr/>
        </p:nvGrpSpPr>
        <p:grpSpPr>
          <a:xfrm>
            <a:off x="6780202" y="2382537"/>
            <a:ext cx="1265040" cy="1269000"/>
            <a:chOff x="6780202" y="2382537"/>
            <a:chExt cx="1265040" cy="126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21B19E3-C722-3542-BEDD-F2ED033B7E49}"/>
                    </a:ext>
                  </a:extLst>
                </p14:cNvPr>
                <p14:cNvContentPartPr/>
                <p14:nvPr/>
              </p14:nvContentPartPr>
              <p14:xfrm>
                <a:off x="7039042" y="2476857"/>
                <a:ext cx="22320" cy="25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21B19E3-C722-3542-BEDD-F2ED033B7E4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030402" y="2467857"/>
                  <a:ext cx="399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CB6D910-6648-4A49-B1C0-3D5B263B1877}"/>
                    </a:ext>
                  </a:extLst>
                </p14:cNvPr>
                <p14:cNvContentPartPr/>
                <p14:nvPr/>
              </p14:nvContentPartPr>
              <p14:xfrm>
                <a:off x="7113562" y="2413857"/>
                <a:ext cx="89640" cy="37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CB6D910-6648-4A49-B1C0-3D5B263B187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104562" y="2405217"/>
                  <a:ext cx="1072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D97CB07-618D-F448-A4F1-5A5F19665708}"/>
                    </a:ext>
                  </a:extLst>
                </p14:cNvPr>
                <p14:cNvContentPartPr/>
                <p14:nvPr/>
              </p14:nvContentPartPr>
              <p14:xfrm>
                <a:off x="7259362" y="2391897"/>
                <a:ext cx="108720" cy="2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D97CB07-618D-F448-A4F1-5A5F1966570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250362" y="2382897"/>
                  <a:ext cx="1263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8262960-93DC-FC48-B723-B05E3E6BBB3B}"/>
                    </a:ext>
                  </a:extLst>
                </p14:cNvPr>
                <p14:cNvContentPartPr/>
                <p14:nvPr/>
              </p14:nvContentPartPr>
              <p14:xfrm>
                <a:off x="7449442" y="2382537"/>
                <a:ext cx="164880" cy="33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8262960-93DC-FC48-B723-B05E3E6BBB3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440802" y="2373537"/>
                  <a:ext cx="1825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14C3113-711E-8146-876B-D80D12E1E7D8}"/>
                    </a:ext>
                  </a:extLst>
                </p14:cNvPr>
                <p14:cNvContentPartPr/>
                <p14:nvPr/>
              </p14:nvContentPartPr>
              <p14:xfrm>
                <a:off x="7716202" y="2442657"/>
                <a:ext cx="128880" cy="71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14C3113-711E-8146-876B-D80D12E1E7D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707202" y="2433657"/>
                  <a:ext cx="1465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D546944-4F96-EB44-B1D6-43C590F1A469}"/>
                    </a:ext>
                  </a:extLst>
                </p14:cNvPr>
                <p14:cNvContentPartPr/>
                <p14:nvPr/>
              </p14:nvContentPartPr>
              <p14:xfrm>
                <a:off x="7867762" y="2553537"/>
                <a:ext cx="59760" cy="129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D546944-4F96-EB44-B1D6-43C590F1A46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859122" y="2544537"/>
                  <a:ext cx="774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F215D50-7F4F-CD41-A351-9A4ECCBFB4BE}"/>
                    </a:ext>
                  </a:extLst>
                </p14:cNvPr>
                <p14:cNvContentPartPr/>
                <p14:nvPr/>
              </p14:nvContentPartPr>
              <p14:xfrm>
                <a:off x="7954162" y="2781057"/>
                <a:ext cx="58320" cy="353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F215D50-7F4F-CD41-A351-9A4ECCBFB4B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945522" y="2772057"/>
                  <a:ext cx="7596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676B7E1-DFAE-A84E-ABB6-FC540E0CADE5}"/>
                    </a:ext>
                  </a:extLst>
                </p14:cNvPr>
                <p14:cNvContentPartPr/>
                <p14:nvPr/>
              </p14:nvContentPartPr>
              <p14:xfrm>
                <a:off x="8022922" y="3185337"/>
                <a:ext cx="17280" cy="204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676B7E1-DFAE-A84E-ABB6-FC540E0CADE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014282" y="3176337"/>
                  <a:ext cx="349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4C5C68F-93DB-9244-BB88-65BCB280A8E4}"/>
                    </a:ext>
                  </a:extLst>
                </p14:cNvPr>
                <p14:cNvContentPartPr/>
                <p14:nvPr/>
              </p14:nvContentPartPr>
              <p14:xfrm>
                <a:off x="7993762" y="3449577"/>
                <a:ext cx="51480" cy="201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4C5C68F-93DB-9244-BB88-65BCB280A8E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985122" y="3440577"/>
                  <a:ext cx="691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0DAFCBF-2188-CA41-B0F6-D91ACCA2490D}"/>
                    </a:ext>
                  </a:extLst>
                </p14:cNvPr>
                <p14:cNvContentPartPr/>
                <p14:nvPr/>
              </p14:nvContentPartPr>
              <p14:xfrm>
                <a:off x="6780202" y="2391897"/>
                <a:ext cx="311760" cy="342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0DAFCBF-2188-CA41-B0F6-D91ACCA2490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771562" y="2382897"/>
                  <a:ext cx="329400" cy="36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87D990C9-04D2-0347-935E-3BA326ADAE7A}"/>
                  </a:ext>
                </a:extLst>
              </p14:cNvPr>
              <p14:cNvContentPartPr/>
              <p14:nvPr/>
            </p14:nvContentPartPr>
            <p14:xfrm>
              <a:off x="4768882" y="3344817"/>
              <a:ext cx="375840" cy="3398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87D990C9-04D2-0347-935E-3BA326ADAE7A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760242" y="3336177"/>
                <a:ext cx="39348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CA12C53E-2478-5A4D-ABDF-1703CCE50665}"/>
                  </a:ext>
                </a:extLst>
              </p14:cNvPr>
              <p14:cNvContentPartPr/>
              <p14:nvPr/>
            </p14:nvContentPartPr>
            <p14:xfrm>
              <a:off x="1057642" y="3731457"/>
              <a:ext cx="1065240" cy="3470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CA12C53E-2478-5A4D-ABDF-1703CCE50665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049002" y="3722817"/>
                <a:ext cx="1082880" cy="36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A954665D-9636-384A-84BC-7A74C4FEB0BB}"/>
              </a:ext>
            </a:extLst>
          </p:cNvPr>
          <p:cNvGrpSpPr/>
          <p:nvPr/>
        </p:nvGrpSpPr>
        <p:grpSpPr>
          <a:xfrm>
            <a:off x="1181122" y="4464417"/>
            <a:ext cx="1004040" cy="521280"/>
            <a:chOff x="1181122" y="4464417"/>
            <a:chExt cx="1004040" cy="52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6851E83-4965-3E42-B63A-28519EAC88CB}"/>
                    </a:ext>
                  </a:extLst>
                </p14:cNvPr>
                <p14:cNvContentPartPr/>
                <p14:nvPr/>
              </p14:nvContentPartPr>
              <p14:xfrm>
                <a:off x="2165002" y="4959777"/>
                <a:ext cx="20160" cy="28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6851E83-4965-3E42-B63A-28519EAC88C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156362" y="4950777"/>
                  <a:ext cx="378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2D303DE-18DC-FB4A-84D8-FBA7C1798067}"/>
                    </a:ext>
                  </a:extLst>
                </p14:cNvPr>
                <p14:cNvContentPartPr/>
                <p14:nvPr/>
              </p14:nvContentPartPr>
              <p14:xfrm>
                <a:off x="2053042" y="4953657"/>
                <a:ext cx="34920" cy="54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2D303DE-18DC-FB4A-84D8-FBA7C179806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044042" y="4944657"/>
                  <a:ext cx="525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A1F18A5-5177-3549-BC62-53D4B3787239}"/>
                    </a:ext>
                  </a:extLst>
                </p14:cNvPr>
                <p14:cNvContentPartPr/>
                <p14:nvPr/>
              </p14:nvContentPartPr>
              <p14:xfrm>
                <a:off x="1949722" y="4956177"/>
                <a:ext cx="39960" cy="75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A1F18A5-5177-3549-BC62-53D4B378723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941082" y="4947177"/>
                  <a:ext cx="576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12AFFC3-6FB3-F24C-B590-D235F0E79ABC}"/>
                    </a:ext>
                  </a:extLst>
                </p14:cNvPr>
                <p14:cNvContentPartPr/>
                <p14:nvPr/>
              </p14:nvContentPartPr>
              <p14:xfrm>
                <a:off x="1887802" y="4965897"/>
                <a:ext cx="32400" cy="5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12AFFC3-6FB3-F24C-B590-D235F0E79AB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879162" y="4956897"/>
                  <a:ext cx="500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CA71BEC-8BB0-784B-AC7D-0CEE999B3EE3}"/>
                    </a:ext>
                  </a:extLst>
                </p14:cNvPr>
                <p14:cNvContentPartPr/>
                <p14:nvPr/>
              </p14:nvContentPartPr>
              <p14:xfrm>
                <a:off x="1758562" y="4980297"/>
                <a:ext cx="57240" cy="54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CA71BEC-8BB0-784B-AC7D-0CEE999B3EE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749922" y="4971657"/>
                  <a:ext cx="748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0717644-0BD0-1246-AF1C-1206E83FA7CE}"/>
                    </a:ext>
                  </a:extLst>
                </p14:cNvPr>
                <p14:cNvContentPartPr/>
                <p14:nvPr/>
              </p14:nvContentPartPr>
              <p14:xfrm>
                <a:off x="1615642" y="4970577"/>
                <a:ext cx="66600" cy="2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0717644-0BD0-1246-AF1C-1206E83FA7C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606642" y="4961937"/>
                  <a:ext cx="842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3B7E99B-7FFD-1646-8F10-C33EB4F8EB3A}"/>
                    </a:ext>
                  </a:extLst>
                </p14:cNvPr>
                <p14:cNvContentPartPr/>
                <p14:nvPr/>
              </p14:nvContentPartPr>
              <p14:xfrm>
                <a:off x="1473442" y="4948617"/>
                <a:ext cx="76320" cy="176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3B7E99B-7FFD-1646-8F10-C33EB4F8EB3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464802" y="4939617"/>
                  <a:ext cx="93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849E22B-A2E7-BE40-949E-AD24E34FBC02}"/>
                    </a:ext>
                  </a:extLst>
                </p14:cNvPr>
                <p14:cNvContentPartPr/>
                <p14:nvPr/>
              </p14:nvContentPartPr>
              <p14:xfrm>
                <a:off x="1341682" y="4884897"/>
                <a:ext cx="68760" cy="493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849E22B-A2E7-BE40-949E-AD24E34FBC0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332682" y="4875897"/>
                  <a:ext cx="86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EE4FCF3-F5A0-1943-83B6-6E2C10ED3144}"/>
                    </a:ext>
                  </a:extLst>
                </p14:cNvPr>
                <p14:cNvContentPartPr/>
                <p14:nvPr/>
              </p14:nvContentPartPr>
              <p14:xfrm>
                <a:off x="1232242" y="4781577"/>
                <a:ext cx="67680" cy="738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EE4FCF3-F5A0-1943-83B6-6E2C10ED314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223242" y="4772937"/>
                  <a:ext cx="853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921ADE7-3D53-714B-9816-B0AE1B40FA50}"/>
                    </a:ext>
                  </a:extLst>
                </p14:cNvPr>
                <p14:cNvContentPartPr/>
                <p14:nvPr/>
              </p14:nvContentPartPr>
              <p14:xfrm>
                <a:off x="1181122" y="4605897"/>
                <a:ext cx="30600" cy="127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921ADE7-3D53-714B-9816-B0AE1B40FA5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172482" y="4596897"/>
                  <a:ext cx="482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E2E7EEF-14E5-B54D-AA68-2A982145FEC9}"/>
                    </a:ext>
                  </a:extLst>
                </p14:cNvPr>
                <p14:cNvContentPartPr/>
                <p14:nvPr/>
              </p14:nvContentPartPr>
              <p14:xfrm>
                <a:off x="1181122" y="4464417"/>
                <a:ext cx="27720" cy="1022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E2E7EEF-14E5-B54D-AA68-2A982145FEC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172482" y="4455777"/>
                  <a:ext cx="45360" cy="11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858FEE2-FB63-EC4B-B58C-C81EE8BE5631}"/>
              </a:ext>
            </a:extLst>
          </p:cNvPr>
          <p:cNvGrpSpPr/>
          <p:nvPr/>
        </p:nvGrpSpPr>
        <p:grpSpPr>
          <a:xfrm>
            <a:off x="1220722" y="4257057"/>
            <a:ext cx="54000" cy="142920"/>
            <a:chOff x="1220722" y="4257057"/>
            <a:chExt cx="54000" cy="14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E7A998D-2E41-3845-B1A5-B5A1DE59A9B6}"/>
                    </a:ext>
                  </a:extLst>
                </p14:cNvPr>
                <p14:cNvContentPartPr/>
                <p14:nvPr/>
              </p14:nvContentPartPr>
              <p14:xfrm>
                <a:off x="1220722" y="4367577"/>
                <a:ext cx="12600" cy="324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E7A998D-2E41-3845-B1A5-B5A1DE59A9B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212082" y="4358937"/>
                  <a:ext cx="302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3E0BBE3-42A7-204A-A6F2-3737E7A7D42F}"/>
                    </a:ext>
                  </a:extLst>
                </p14:cNvPr>
                <p14:cNvContentPartPr/>
                <p14:nvPr/>
              </p14:nvContentPartPr>
              <p14:xfrm>
                <a:off x="1245202" y="4257057"/>
                <a:ext cx="29520" cy="705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3E0BBE3-42A7-204A-A6F2-3737E7A7D42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236562" y="4248057"/>
                  <a:ext cx="47160" cy="88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13567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31A29-88D2-5648-95F0-6C4C581CB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ABC-REJ Workflow (2)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FDB54-694A-DE46-9ADA-D57A1FA0F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8188"/>
            <a:ext cx="7424778" cy="3818773"/>
          </a:xfrm>
        </p:spPr>
        <p:txBody>
          <a:bodyPr/>
          <a:lstStyle/>
          <a:p>
            <a:r>
              <a:rPr lang="en-US" dirty="0"/>
              <a:t>Compute distance between simulated summary statistic y’ and observed statistic y. If greater than tolerance (epsilon), reject. Else, keep.</a:t>
            </a:r>
          </a:p>
          <a:p>
            <a:r>
              <a:rPr lang="en-US" dirty="0"/>
              <a:t>Evaluate Posterior once all iterations done (n)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FB3371-F1B2-A54A-89C6-679E09222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750" y="3006910"/>
            <a:ext cx="3299050" cy="34859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5D8753-7126-AA4B-B1BB-A3DBF7716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653" y="4151857"/>
            <a:ext cx="3090822" cy="25858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4123E8-9DE3-834A-9F08-800DE3F0BD13}"/>
              </a:ext>
            </a:extLst>
          </p:cNvPr>
          <p:cNvSpPr txBox="1"/>
          <p:nvPr/>
        </p:nvSpPr>
        <p:spPr>
          <a:xfrm>
            <a:off x="838200" y="1413230"/>
            <a:ext cx="4828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commonly-used SBI framework for streamflow model calibration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0AD77F-39ED-DF49-A5C9-69FB3E90C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602" y="0"/>
            <a:ext cx="2393574" cy="29919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7F68BB3E-DE52-2945-B407-8F49E9F2F82D}"/>
                  </a:ext>
                </a:extLst>
              </p14:cNvPr>
              <p14:cNvContentPartPr/>
              <p14:nvPr/>
            </p14:nvContentPartPr>
            <p14:xfrm>
              <a:off x="4254082" y="4960137"/>
              <a:ext cx="12600" cy="442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7F68BB3E-DE52-2945-B407-8F49E9F2F82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45332" y="4951137"/>
                <a:ext cx="2975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7C8C0EDB-857B-804E-A2C8-B4B3820683BC}"/>
                  </a:ext>
                </a:extLst>
              </p14:cNvPr>
              <p14:cNvContentPartPr/>
              <p14:nvPr/>
            </p14:nvContentPartPr>
            <p14:xfrm>
              <a:off x="2294962" y="2791137"/>
              <a:ext cx="288000" cy="3560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7C8C0EDB-857B-804E-A2C8-B4B3820683B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85962" y="2782137"/>
                <a:ext cx="305640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C08EDC38-4CEB-4A46-9CF1-3FC91DE5DBD7}"/>
                  </a:ext>
                </a:extLst>
              </p14:cNvPr>
              <p14:cNvContentPartPr/>
              <p14:nvPr/>
            </p14:nvContentPartPr>
            <p14:xfrm>
              <a:off x="3374962" y="3104697"/>
              <a:ext cx="1240200" cy="50292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C08EDC38-4CEB-4A46-9CF1-3FC91DE5DBD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65962" y="3095697"/>
                <a:ext cx="1257840" cy="52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FFD76A4E-C295-904F-A892-DAB785C7872A}"/>
                  </a:ext>
                </a:extLst>
              </p14:cNvPr>
              <p14:cNvContentPartPr/>
              <p14:nvPr/>
            </p14:nvContentPartPr>
            <p14:xfrm>
              <a:off x="7172962" y="3715977"/>
              <a:ext cx="586080" cy="41904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FFD76A4E-C295-904F-A892-DAB785C7872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63962" y="3706977"/>
                <a:ext cx="603720" cy="43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" name="Group 152">
            <a:extLst>
              <a:ext uri="{FF2B5EF4-FFF2-40B4-BE49-F238E27FC236}">
                <a16:creationId xmlns:a16="http://schemas.microsoft.com/office/drawing/2014/main" id="{E954A925-33C8-6F41-8355-DE38ED8B490E}"/>
              </a:ext>
            </a:extLst>
          </p:cNvPr>
          <p:cNvGrpSpPr/>
          <p:nvPr/>
        </p:nvGrpSpPr>
        <p:grpSpPr>
          <a:xfrm>
            <a:off x="525202" y="2822817"/>
            <a:ext cx="7402320" cy="2891160"/>
            <a:chOff x="525202" y="2822817"/>
            <a:chExt cx="7402320" cy="289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8B34EFB-3A7F-614D-BEB4-2365D1BFE82E}"/>
                    </a:ext>
                  </a:extLst>
                </p14:cNvPr>
                <p14:cNvContentPartPr/>
                <p14:nvPr/>
              </p14:nvContentPartPr>
              <p14:xfrm>
                <a:off x="531682" y="3795537"/>
                <a:ext cx="31680" cy="648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8B34EFB-3A7F-614D-BEB4-2365D1BFE82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23042" y="3786897"/>
                  <a:ext cx="493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F657A71-CF25-2841-B856-3B9E3252054F}"/>
                    </a:ext>
                  </a:extLst>
                </p14:cNvPr>
                <p14:cNvContentPartPr/>
                <p14:nvPr/>
              </p14:nvContentPartPr>
              <p14:xfrm>
                <a:off x="768202" y="3446697"/>
                <a:ext cx="45000" cy="856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F657A71-CF25-2841-B856-3B9E3252054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59562" y="3438057"/>
                  <a:ext cx="626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439464E-AC05-6243-A568-3CD81C647C6A}"/>
                    </a:ext>
                  </a:extLst>
                </p14:cNvPr>
                <p14:cNvContentPartPr/>
                <p14:nvPr/>
              </p14:nvContentPartPr>
              <p14:xfrm>
                <a:off x="838042" y="3276057"/>
                <a:ext cx="159120" cy="889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439464E-AC05-6243-A568-3CD81C647C6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29402" y="3267417"/>
                  <a:ext cx="1767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633207F-CCA1-1748-BDD6-6DF383D332E5}"/>
                    </a:ext>
                  </a:extLst>
                </p14:cNvPr>
                <p14:cNvContentPartPr/>
                <p14:nvPr/>
              </p14:nvContentPartPr>
              <p14:xfrm>
                <a:off x="1050082" y="3192537"/>
                <a:ext cx="180360" cy="486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633207F-CCA1-1748-BDD6-6DF383D332E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41442" y="3183537"/>
                  <a:ext cx="1980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0D13985-548F-5D44-BA99-117B23F975CE}"/>
                    </a:ext>
                  </a:extLst>
                </p14:cNvPr>
                <p14:cNvContentPartPr/>
                <p14:nvPr/>
              </p14:nvContentPartPr>
              <p14:xfrm>
                <a:off x="1281922" y="3168417"/>
                <a:ext cx="115920" cy="122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0D13985-548F-5D44-BA99-117B23F975C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273282" y="3159417"/>
                  <a:ext cx="1335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06B9F63-6E52-D442-A768-5040279F1CB7}"/>
                    </a:ext>
                  </a:extLst>
                </p14:cNvPr>
                <p14:cNvContentPartPr/>
                <p14:nvPr/>
              </p14:nvContentPartPr>
              <p14:xfrm>
                <a:off x="1456522" y="3137457"/>
                <a:ext cx="343800" cy="277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06B9F63-6E52-D442-A768-5040279F1CB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447522" y="3128457"/>
                  <a:ext cx="3614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42F41FD-3C0D-D546-A33C-99CA15EFA5C9}"/>
                    </a:ext>
                  </a:extLst>
                </p14:cNvPr>
                <p14:cNvContentPartPr/>
                <p14:nvPr/>
              </p14:nvContentPartPr>
              <p14:xfrm>
                <a:off x="1897162" y="3131697"/>
                <a:ext cx="382680" cy="266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42F41FD-3C0D-D546-A33C-99CA15EFA5C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888162" y="3122697"/>
                  <a:ext cx="4003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1CEAA0E-CF04-A541-AFED-C52C21AD221D}"/>
                    </a:ext>
                  </a:extLst>
                </p14:cNvPr>
                <p14:cNvContentPartPr/>
                <p14:nvPr/>
              </p14:nvContentPartPr>
              <p14:xfrm>
                <a:off x="2330962" y="3126297"/>
                <a:ext cx="106200" cy="237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1CEAA0E-CF04-A541-AFED-C52C21AD221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321962" y="3117297"/>
                  <a:ext cx="1238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6AC10A3-80BF-F44C-95C9-2737F20F4DF7}"/>
                    </a:ext>
                  </a:extLst>
                </p14:cNvPr>
                <p14:cNvContentPartPr/>
                <p14:nvPr/>
              </p14:nvContentPartPr>
              <p14:xfrm>
                <a:off x="1987162" y="5596977"/>
                <a:ext cx="15120" cy="30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6AC10A3-80BF-F44C-95C9-2737F20F4DF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978162" y="5587977"/>
                  <a:ext cx="327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D28F5F3-74CF-B94B-9622-351B352F4A30}"/>
                    </a:ext>
                  </a:extLst>
                </p14:cNvPr>
                <p14:cNvContentPartPr/>
                <p14:nvPr/>
              </p14:nvContentPartPr>
              <p14:xfrm>
                <a:off x="1962322" y="5584377"/>
                <a:ext cx="17640" cy="7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D28F5F3-74CF-B94B-9622-351B352F4A3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953322" y="5575737"/>
                  <a:ext cx="352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64B2F0A-30F8-C640-A669-559EFE343DEC}"/>
                    </a:ext>
                  </a:extLst>
                </p14:cNvPr>
                <p14:cNvContentPartPr/>
                <p14:nvPr/>
              </p14:nvContentPartPr>
              <p14:xfrm>
                <a:off x="1781962" y="5543697"/>
                <a:ext cx="160560" cy="31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64B2F0A-30F8-C640-A669-559EFE343DE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773322" y="5535057"/>
                  <a:ext cx="1782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4A98CFC-F2F2-914F-8837-76169E6B92CB}"/>
                    </a:ext>
                  </a:extLst>
                </p14:cNvPr>
                <p14:cNvContentPartPr/>
                <p14:nvPr/>
              </p14:nvContentPartPr>
              <p14:xfrm>
                <a:off x="1691242" y="5518857"/>
                <a:ext cx="56520" cy="151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4A98CFC-F2F2-914F-8837-76169E6B92C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682242" y="5510217"/>
                  <a:ext cx="741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E692FC0-7EA1-D845-93DE-CCF2DCD42320}"/>
                    </a:ext>
                  </a:extLst>
                </p14:cNvPr>
                <p14:cNvContentPartPr/>
                <p14:nvPr/>
              </p14:nvContentPartPr>
              <p14:xfrm>
                <a:off x="1462642" y="5432097"/>
                <a:ext cx="141840" cy="680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E692FC0-7EA1-D845-93DE-CCF2DCD4232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454002" y="5423457"/>
                  <a:ext cx="1594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8762B92-B793-2C4E-B20F-32828F032383}"/>
                    </a:ext>
                  </a:extLst>
                </p14:cNvPr>
                <p14:cNvContentPartPr/>
                <p14:nvPr/>
              </p14:nvContentPartPr>
              <p14:xfrm>
                <a:off x="1248802" y="5188017"/>
                <a:ext cx="155520" cy="2052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8762B92-B793-2C4E-B20F-32828F03238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239802" y="5179377"/>
                  <a:ext cx="1731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24EC83D-B0D8-7D4F-B707-3A27575EB0C9}"/>
                    </a:ext>
                  </a:extLst>
                </p14:cNvPr>
                <p14:cNvContentPartPr/>
                <p14:nvPr/>
              </p14:nvContentPartPr>
              <p14:xfrm>
                <a:off x="1040002" y="4889217"/>
                <a:ext cx="189720" cy="2635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24EC83D-B0D8-7D4F-B707-3A27575EB0C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31002" y="4880577"/>
                  <a:ext cx="2073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88FBBDD-7036-494F-B59F-132333FBF04E}"/>
                    </a:ext>
                  </a:extLst>
                </p14:cNvPr>
                <p14:cNvContentPartPr/>
                <p14:nvPr/>
              </p14:nvContentPartPr>
              <p14:xfrm>
                <a:off x="963682" y="4766817"/>
                <a:ext cx="73800" cy="982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88FBBDD-7036-494F-B59F-132333FBF04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55042" y="4757817"/>
                  <a:ext cx="914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5C08087-2799-6443-833A-3053B83224E3}"/>
                    </a:ext>
                  </a:extLst>
                </p14:cNvPr>
                <p14:cNvContentPartPr/>
                <p14:nvPr/>
              </p14:nvContentPartPr>
              <p14:xfrm>
                <a:off x="815722" y="4542537"/>
                <a:ext cx="123840" cy="1897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5C08087-2799-6443-833A-3053B83224E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07082" y="4533897"/>
                  <a:ext cx="1414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6BA4BE9-C0F1-9E4A-B32D-CA2645A76273}"/>
                    </a:ext>
                  </a:extLst>
                </p14:cNvPr>
                <p14:cNvContentPartPr/>
                <p14:nvPr/>
              </p14:nvContentPartPr>
              <p14:xfrm>
                <a:off x="737962" y="4356417"/>
                <a:ext cx="360" cy="324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6BA4BE9-C0F1-9E4A-B32D-CA2645A7627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28962" y="4347777"/>
                  <a:ext cx="180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3CD4B93-2BBF-7142-A950-8B24A7A6EE73}"/>
                    </a:ext>
                  </a:extLst>
                </p14:cNvPr>
                <p14:cNvContentPartPr/>
                <p14:nvPr/>
              </p14:nvContentPartPr>
              <p14:xfrm>
                <a:off x="525202" y="4010817"/>
                <a:ext cx="105480" cy="2664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3CD4B93-2BBF-7142-A950-8B24A7A6EE7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16202" y="4001817"/>
                  <a:ext cx="1231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177EC11-AEC6-DB44-B80B-125BC8F8E488}"/>
                    </a:ext>
                  </a:extLst>
                </p14:cNvPr>
                <p14:cNvContentPartPr/>
                <p14:nvPr/>
              </p14:nvContentPartPr>
              <p14:xfrm>
                <a:off x="5571322" y="4389537"/>
                <a:ext cx="2027160" cy="5634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177EC11-AEC6-DB44-B80B-125BC8F8E48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562322" y="4380537"/>
                  <a:ext cx="204480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462A203-8B9A-2E47-90B1-F1989BAA2566}"/>
                    </a:ext>
                  </a:extLst>
                </p14:cNvPr>
                <p14:cNvContentPartPr/>
                <p14:nvPr/>
              </p14:nvContentPartPr>
              <p14:xfrm>
                <a:off x="5205202" y="4911897"/>
                <a:ext cx="218160" cy="774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462A203-8B9A-2E47-90B1-F1989BAA256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196202" y="4903257"/>
                  <a:ext cx="2358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B817E3C-6981-834C-A5BB-5AE6CFA7EDFE}"/>
                    </a:ext>
                  </a:extLst>
                </p14:cNvPr>
                <p14:cNvContentPartPr/>
                <p14:nvPr/>
              </p14:nvContentPartPr>
              <p14:xfrm>
                <a:off x="4700842" y="5089377"/>
                <a:ext cx="345600" cy="1688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B817E3C-6981-834C-A5BB-5AE6CFA7EDF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692202" y="5080377"/>
                  <a:ext cx="3632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1046A13-CDF6-6642-A61F-0FE13197828A}"/>
                    </a:ext>
                  </a:extLst>
                </p14:cNvPr>
                <p14:cNvContentPartPr/>
                <p14:nvPr/>
              </p14:nvContentPartPr>
              <p14:xfrm>
                <a:off x="4388722" y="5317977"/>
                <a:ext cx="234360" cy="2113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1046A13-CDF6-6642-A61F-0FE13197828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380082" y="5308977"/>
                  <a:ext cx="2520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D184EF2-AC34-F647-9981-57A0837E97C6}"/>
                    </a:ext>
                  </a:extLst>
                </p14:cNvPr>
                <p14:cNvContentPartPr/>
                <p14:nvPr/>
              </p14:nvContentPartPr>
              <p14:xfrm>
                <a:off x="3898402" y="5572137"/>
                <a:ext cx="374760" cy="252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D184EF2-AC34-F647-9981-57A0837E97C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889762" y="5563137"/>
                  <a:ext cx="3924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564026B-E67B-4C45-B19B-294E5D23CA4C}"/>
                    </a:ext>
                  </a:extLst>
                </p14:cNvPr>
                <p14:cNvContentPartPr/>
                <p14:nvPr/>
              </p14:nvContentPartPr>
              <p14:xfrm>
                <a:off x="3653242" y="5596977"/>
                <a:ext cx="164520" cy="122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564026B-E67B-4C45-B19B-294E5D23CA4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644242" y="5587977"/>
                  <a:ext cx="1821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CE7D9F4-E06F-A241-B6C3-BE7808054F6B}"/>
                    </a:ext>
                  </a:extLst>
                </p14:cNvPr>
                <p14:cNvContentPartPr/>
                <p14:nvPr/>
              </p14:nvContentPartPr>
              <p14:xfrm>
                <a:off x="3264442" y="5616417"/>
                <a:ext cx="172440" cy="248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CE7D9F4-E06F-A241-B6C3-BE7808054F6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255802" y="5607777"/>
                  <a:ext cx="1900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574772D-7E69-C143-AC88-6EBCE1D52C49}"/>
                    </a:ext>
                  </a:extLst>
                </p14:cNvPr>
                <p14:cNvContentPartPr/>
                <p14:nvPr/>
              </p14:nvContentPartPr>
              <p14:xfrm>
                <a:off x="2723722" y="5554137"/>
                <a:ext cx="283680" cy="385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574772D-7E69-C143-AC88-6EBCE1D52C4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715082" y="5545137"/>
                  <a:ext cx="3013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C18310C-8AD9-4341-99C3-D04551FABD81}"/>
                    </a:ext>
                  </a:extLst>
                </p14:cNvPr>
                <p14:cNvContentPartPr/>
                <p14:nvPr/>
              </p14:nvContentPartPr>
              <p14:xfrm>
                <a:off x="2559922" y="5542977"/>
                <a:ext cx="96480" cy="39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C18310C-8AD9-4341-99C3-D04551FABD8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550922" y="5534337"/>
                  <a:ext cx="1141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17BFE26-CA34-AD4F-976B-ACA461F262EF}"/>
                    </a:ext>
                  </a:extLst>
                </p14:cNvPr>
                <p14:cNvContentPartPr/>
                <p14:nvPr/>
              </p14:nvContentPartPr>
              <p14:xfrm>
                <a:off x="2353642" y="5553777"/>
                <a:ext cx="154440" cy="208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17BFE26-CA34-AD4F-976B-ACA461F262E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345002" y="5545137"/>
                  <a:ext cx="1720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54C406B-4C0F-434D-B78D-BDD3170E34DD}"/>
                    </a:ext>
                  </a:extLst>
                </p14:cNvPr>
                <p14:cNvContentPartPr/>
                <p14:nvPr/>
              </p14:nvContentPartPr>
              <p14:xfrm>
                <a:off x="2200642" y="5591577"/>
                <a:ext cx="97200" cy="601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54C406B-4C0F-434D-B78D-BDD3170E34D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191642" y="5582577"/>
                  <a:ext cx="1148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787B69D-39FC-3940-A121-F8E58145B891}"/>
                    </a:ext>
                  </a:extLst>
                </p14:cNvPr>
                <p14:cNvContentPartPr/>
                <p14:nvPr/>
              </p14:nvContentPartPr>
              <p14:xfrm>
                <a:off x="2603842" y="5706057"/>
                <a:ext cx="10080" cy="79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787B69D-39FC-3940-A121-F8E58145B89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595202" y="5697417"/>
                  <a:ext cx="277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3D378F8-101A-3D42-8E60-1CE793F9425D}"/>
                    </a:ext>
                  </a:extLst>
                </p14:cNvPr>
                <p14:cNvContentPartPr/>
                <p14:nvPr/>
              </p14:nvContentPartPr>
              <p14:xfrm>
                <a:off x="2715802" y="5523177"/>
                <a:ext cx="1309320" cy="1735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3D378F8-101A-3D42-8E60-1CE793F9425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706802" y="5514177"/>
                  <a:ext cx="13269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85DA62D-FC54-0142-8F62-EFAC47041716}"/>
                    </a:ext>
                  </a:extLst>
                </p14:cNvPr>
                <p14:cNvContentPartPr/>
                <p14:nvPr/>
              </p14:nvContentPartPr>
              <p14:xfrm>
                <a:off x="4141042" y="5360097"/>
                <a:ext cx="170280" cy="1141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85DA62D-FC54-0142-8F62-EFAC4704171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132042" y="5351457"/>
                  <a:ext cx="1879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CA752AE-5654-1D47-A729-B7870F82EE67}"/>
                    </a:ext>
                  </a:extLst>
                </p14:cNvPr>
                <p14:cNvContentPartPr/>
                <p14:nvPr/>
              </p14:nvContentPartPr>
              <p14:xfrm>
                <a:off x="4361722" y="5076777"/>
                <a:ext cx="162000" cy="2458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CA752AE-5654-1D47-A729-B7870F82EE6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352722" y="5067777"/>
                  <a:ext cx="1796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97969CE-F254-A648-BE35-72D2C86548E3}"/>
                    </a:ext>
                  </a:extLst>
                </p14:cNvPr>
                <p14:cNvContentPartPr/>
                <p14:nvPr/>
              </p14:nvContentPartPr>
              <p14:xfrm>
                <a:off x="4537402" y="4770057"/>
                <a:ext cx="20520" cy="2455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97969CE-F254-A648-BE35-72D2C86548E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528402" y="4761417"/>
                  <a:ext cx="381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CAF8F94-C631-D341-B563-38968B371843}"/>
                    </a:ext>
                  </a:extLst>
                </p14:cNvPr>
                <p14:cNvContentPartPr/>
                <p14:nvPr/>
              </p14:nvContentPartPr>
              <p14:xfrm>
                <a:off x="4506802" y="4627137"/>
                <a:ext cx="18360" cy="853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CAF8F94-C631-D341-B563-38968B37184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497802" y="4618497"/>
                  <a:ext cx="360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A40A3BC-E794-2547-AD90-B317D3BF8E8D}"/>
                    </a:ext>
                  </a:extLst>
                </p14:cNvPr>
                <p14:cNvContentPartPr/>
                <p14:nvPr/>
              </p14:nvContentPartPr>
              <p14:xfrm>
                <a:off x="4453162" y="4500417"/>
                <a:ext cx="30960" cy="666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A40A3BC-E794-2547-AD90-B317D3BF8E8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444162" y="4491417"/>
                  <a:ext cx="486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68F705E-7F06-2D4A-BE49-FB6E19917859}"/>
                    </a:ext>
                  </a:extLst>
                </p14:cNvPr>
                <p14:cNvContentPartPr/>
                <p14:nvPr/>
              </p14:nvContentPartPr>
              <p14:xfrm>
                <a:off x="4304482" y="4297377"/>
                <a:ext cx="130320" cy="1652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68F705E-7F06-2D4A-BE49-FB6E1991785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295842" y="4288377"/>
                  <a:ext cx="1479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8BF44FE-CB64-8442-835A-CCDAF7CA61E2}"/>
                    </a:ext>
                  </a:extLst>
                </p14:cNvPr>
                <p14:cNvContentPartPr/>
                <p14:nvPr/>
              </p14:nvContentPartPr>
              <p14:xfrm>
                <a:off x="4206922" y="4116657"/>
                <a:ext cx="53280" cy="1162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8BF44FE-CB64-8442-835A-CCDAF7CA61E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198282" y="4107657"/>
                  <a:ext cx="709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C477CD7-0D2A-9E46-9563-2B055C5DAEE5}"/>
                    </a:ext>
                  </a:extLst>
                </p14:cNvPr>
                <p14:cNvContentPartPr/>
                <p14:nvPr/>
              </p14:nvContentPartPr>
              <p14:xfrm>
                <a:off x="4158322" y="3992457"/>
                <a:ext cx="7920" cy="374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C477CD7-0D2A-9E46-9563-2B055C5DAEE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149322" y="3983457"/>
                  <a:ext cx="255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CF24B0D-C1C1-E24B-8E5D-1CFFB0A0A816}"/>
                    </a:ext>
                  </a:extLst>
                </p14:cNvPr>
                <p14:cNvContentPartPr/>
                <p14:nvPr/>
              </p14:nvContentPartPr>
              <p14:xfrm>
                <a:off x="4101082" y="3852777"/>
                <a:ext cx="42840" cy="1126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CF24B0D-C1C1-E24B-8E5D-1CFFB0A0A81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092082" y="3843777"/>
                  <a:ext cx="604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CA6DBF1-15CD-0346-A939-D82638AAFEE0}"/>
                    </a:ext>
                  </a:extLst>
                </p14:cNvPr>
                <p14:cNvContentPartPr/>
                <p14:nvPr/>
              </p14:nvContentPartPr>
              <p14:xfrm>
                <a:off x="4093522" y="3749457"/>
                <a:ext cx="2880" cy="615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CA6DBF1-15CD-0346-A939-D82638AAFEE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084522" y="3740817"/>
                  <a:ext cx="205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B74F7C4-EB14-224F-A1BE-E263B1B765B0}"/>
                    </a:ext>
                  </a:extLst>
                </p14:cNvPr>
                <p14:cNvContentPartPr/>
                <p14:nvPr/>
              </p14:nvContentPartPr>
              <p14:xfrm>
                <a:off x="4093522" y="3722457"/>
                <a:ext cx="360" cy="3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B74F7C4-EB14-224F-A1BE-E263B1B765B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084522" y="371345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31DE149-3F23-EF40-950A-A413204AA78C}"/>
                    </a:ext>
                  </a:extLst>
                </p14:cNvPr>
                <p14:cNvContentPartPr/>
                <p14:nvPr/>
              </p14:nvContentPartPr>
              <p14:xfrm>
                <a:off x="4137442" y="3606537"/>
                <a:ext cx="59400" cy="540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31DE149-3F23-EF40-950A-A413204AA78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128802" y="3597897"/>
                  <a:ext cx="770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E25754E-55E0-E64E-81EF-0ABBA2DA16C0}"/>
                    </a:ext>
                  </a:extLst>
                </p14:cNvPr>
                <p14:cNvContentPartPr/>
                <p14:nvPr/>
              </p14:nvContentPartPr>
              <p14:xfrm>
                <a:off x="5849962" y="2822817"/>
                <a:ext cx="263880" cy="2854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E25754E-55E0-E64E-81EF-0ABBA2DA16C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840962" y="2813817"/>
                  <a:ext cx="28152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E592CCF-F7F7-6A49-81D1-6DC9E1FE53C9}"/>
                    </a:ext>
                  </a:extLst>
                </p14:cNvPr>
                <p14:cNvContentPartPr/>
                <p14:nvPr/>
              </p14:nvContentPartPr>
              <p14:xfrm>
                <a:off x="6099082" y="3031977"/>
                <a:ext cx="18360" cy="11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E592CCF-F7F7-6A49-81D1-6DC9E1FE53C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090082" y="3023337"/>
                  <a:ext cx="360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91B8016-244D-6140-9EAF-1CF332433324}"/>
                    </a:ext>
                  </a:extLst>
                </p14:cNvPr>
                <p14:cNvContentPartPr/>
                <p14:nvPr/>
              </p14:nvContentPartPr>
              <p14:xfrm>
                <a:off x="6177562" y="3063657"/>
                <a:ext cx="114840" cy="90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91B8016-244D-6140-9EAF-1CF33243332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168922" y="3054657"/>
                  <a:ext cx="1324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DFDD323-5CF7-E14B-9330-1037C203817C}"/>
                    </a:ext>
                  </a:extLst>
                </p14:cNvPr>
                <p14:cNvContentPartPr/>
                <p14:nvPr/>
              </p14:nvContentPartPr>
              <p14:xfrm>
                <a:off x="6450802" y="3085977"/>
                <a:ext cx="1025640" cy="1965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DFDD323-5CF7-E14B-9330-1037C203817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441802" y="3076977"/>
                  <a:ext cx="10432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E66BDDD-D511-F945-8F8B-87E383BB3701}"/>
                    </a:ext>
                  </a:extLst>
                </p14:cNvPr>
                <p14:cNvContentPartPr/>
                <p14:nvPr/>
              </p14:nvContentPartPr>
              <p14:xfrm>
                <a:off x="7624402" y="3353817"/>
                <a:ext cx="303120" cy="2840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E66BDDD-D511-F945-8F8B-87E383BB370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615762" y="3345177"/>
                  <a:ext cx="3207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CB306A5-41D8-3646-84EB-C66DEEAD0469}"/>
                    </a:ext>
                  </a:extLst>
                </p14:cNvPr>
                <p14:cNvContentPartPr/>
                <p14:nvPr/>
              </p14:nvContentPartPr>
              <p14:xfrm>
                <a:off x="7838242" y="4072377"/>
                <a:ext cx="78840" cy="1468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CB306A5-41D8-3646-84EB-C66DEEAD046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829602" y="4063737"/>
                  <a:ext cx="964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20BD1B2-ECAC-7A46-A2E3-81C6A4674D3E}"/>
                    </a:ext>
                  </a:extLst>
                </p14:cNvPr>
                <p14:cNvContentPartPr/>
                <p14:nvPr/>
              </p14:nvContentPartPr>
              <p14:xfrm>
                <a:off x="2032882" y="4380897"/>
                <a:ext cx="128520" cy="1630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20BD1B2-ECAC-7A46-A2E3-81C6A4674D3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024242" y="4371897"/>
                  <a:ext cx="1461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69324CA-6E76-B241-838E-63755AC4F40A}"/>
                    </a:ext>
                  </a:extLst>
                </p14:cNvPr>
                <p14:cNvContentPartPr/>
                <p14:nvPr/>
              </p14:nvContentPartPr>
              <p14:xfrm>
                <a:off x="2219722" y="4384497"/>
                <a:ext cx="34560" cy="201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69324CA-6E76-B241-838E-63755AC4F40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210722" y="4375497"/>
                  <a:ext cx="52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C9C8E42-218E-E948-9731-80EC090DC7BA}"/>
                    </a:ext>
                  </a:extLst>
                </p14:cNvPr>
                <p14:cNvContentPartPr/>
                <p14:nvPr/>
              </p14:nvContentPartPr>
              <p14:xfrm>
                <a:off x="2577202" y="4346697"/>
                <a:ext cx="227520" cy="255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C9C8E42-218E-E948-9731-80EC090DC7B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568562" y="4338057"/>
                  <a:ext cx="2451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938287E-9D8B-6443-A324-95619E6B0F1E}"/>
                    </a:ext>
                  </a:extLst>
                </p14:cNvPr>
                <p14:cNvContentPartPr/>
                <p14:nvPr/>
              </p14:nvContentPartPr>
              <p14:xfrm>
                <a:off x="3035122" y="4384857"/>
                <a:ext cx="263160" cy="302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938287E-9D8B-6443-A324-95619E6B0F1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026122" y="4375857"/>
                  <a:ext cx="2808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81D8A0D-A044-B745-9742-7544556F3B54}"/>
                    </a:ext>
                  </a:extLst>
                </p14:cNvPr>
                <p14:cNvContentPartPr/>
                <p14:nvPr/>
              </p14:nvContentPartPr>
              <p14:xfrm>
                <a:off x="3493762" y="4365057"/>
                <a:ext cx="1153440" cy="612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81D8A0D-A044-B745-9742-7544556F3B5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485122" y="4356417"/>
                  <a:ext cx="11710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F85411C-0886-734F-849E-088C0A63A78E}"/>
                    </a:ext>
                  </a:extLst>
                </p14:cNvPr>
                <p14:cNvContentPartPr/>
                <p14:nvPr/>
              </p14:nvContentPartPr>
              <p14:xfrm>
                <a:off x="4710562" y="4365057"/>
                <a:ext cx="255240" cy="3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F85411C-0886-734F-849E-088C0A63A78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701922" y="4356417"/>
                  <a:ext cx="272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CEA8963-DA2B-0F4C-9054-F4A2682ADA2E}"/>
                    </a:ext>
                  </a:extLst>
                </p14:cNvPr>
                <p14:cNvContentPartPr/>
                <p14:nvPr/>
              </p14:nvContentPartPr>
              <p14:xfrm>
                <a:off x="5177842" y="4343097"/>
                <a:ext cx="208080" cy="82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CEA8963-DA2B-0F4C-9054-F4A2682ADA2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168842" y="4334097"/>
                  <a:ext cx="2257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8E6B488-0F96-EE4D-9200-B11EF61A3EBC}"/>
                    </a:ext>
                  </a:extLst>
                </p14:cNvPr>
                <p14:cNvContentPartPr/>
                <p14:nvPr/>
              </p14:nvContentPartPr>
              <p14:xfrm>
                <a:off x="5575642" y="4291977"/>
                <a:ext cx="235800" cy="266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8E6B488-0F96-EE4D-9200-B11EF61A3EB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566642" y="4282977"/>
                  <a:ext cx="2534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469D34E-6757-184D-BC94-8E95877EC3DA}"/>
                    </a:ext>
                  </a:extLst>
                </p14:cNvPr>
                <p14:cNvContentPartPr/>
                <p14:nvPr/>
              </p14:nvContentPartPr>
              <p14:xfrm>
                <a:off x="6057322" y="4227897"/>
                <a:ext cx="429480" cy="162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469D34E-6757-184D-BC94-8E95877EC3D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048682" y="4219257"/>
                  <a:ext cx="4471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6A97A1C-FDC6-E94A-83E5-7F6F6EB71348}"/>
                    </a:ext>
                  </a:extLst>
                </p14:cNvPr>
                <p14:cNvContentPartPr/>
                <p14:nvPr/>
              </p14:nvContentPartPr>
              <p14:xfrm>
                <a:off x="6624682" y="4210257"/>
                <a:ext cx="78840" cy="86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6A97A1C-FDC6-E94A-83E5-7F6F6EB7134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616042" y="4201617"/>
                  <a:ext cx="964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0FD5A09-0428-6E4D-860F-5BD2C21165AB}"/>
                    </a:ext>
                  </a:extLst>
                </p14:cNvPr>
                <p14:cNvContentPartPr/>
                <p14:nvPr/>
              </p14:nvContentPartPr>
              <p14:xfrm>
                <a:off x="6920962" y="4117017"/>
                <a:ext cx="424080" cy="615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0FD5A09-0428-6E4D-860F-5BD2C21165A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911962" y="4108017"/>
                  <a:ext cx="441720" cy="79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50400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1548</Words>
  <Application>Microsoft Macintosh PowerPoint</Application>
  <PresentationFormat>Widescreen</PresentationFormat>
  <Paragraphs>159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Office Theme</vt:lpstr>
      <vt:lpstr>Simulation Based Inference Outline</vt:lpstr>
      <vt:lpstr>01_Simulation Based Inference - Background</vt:lpstr>
      <vt:lpstr>PowerPoint Presentation</vt:lpstr>
      <vt:lpstr>More on ABC (approximately Bayesian Computation)</vt:lpstr>
      <vt:lpstr>Thoughts about Simulation-Based-Inference - </vt:lpstr>
      <vt:lpstr>Opportunities in Simulation Based Inference</vt:lpstr>
      <vt:lpstr>Research Direction – Simulation-Based Inference (SBI)</vt:lpstr>
      <vt:lpstr>ABC-REJ Workflow (1)  </vt:lpstr>
      <vt:lpstr>ABC-REJ Workflow (2)  </vt:lpstr>
      <vt:lpstr>Goal: Fit LSTM model to calibration streamflow data, to improve estimates of parameter and prediction uncertainty. Taylor, only, ABC workflow</vt:lpstr>
      <vt:lpstr>Density Estimation likelihood-free inference (DELFI)</vt:lpstr>
      <vt:lpstr>DELFI Workflow</vt:lpstr>
      <vt:lpstr>Goal: Fit LSTM model to calibration streamflow data, to improve estimates of parameter and prediction uncertainty. Taylor only, DELFI workflow</vt:lpstr>
      <vt:lpstr>02_Simulation Based Inference in Hydrology</vt:lpstr>
      <vt:lpstr>PowerPoint Presentation</vt:lpstr>
      <vt:lpstr>03_Workflow and RoadMap</vt:lpstr>
      <vt:lpstr>Roadmap – Base Case – K as only parameter, 20 K values parameter sweep</vt:lpstr>
      <vt:lpstr>Roadmap (cont)</vt:lpstr>
      <vt:lpstr>Goal: Fit LSTM model to calibration streamflow data, to improve estimates of parameter values. Taylor Reservoir, DELFI workflow</vt:lpstr>
      <vt:lpstr>Goal: Fit LSTM model to calibration streamflow data, to improve estimates of parameter values. Taylor Reservoir, DELFI workflow</vt:lpstr>
      <vt:lpstr>Goal: Fit LSTM model to calibration streamflow data, to improve estimates of parameter values. Taylor Reservoir, DELFI workflow</vt:lpstr>
      <vt:lpstr>04_Action Items</vt:lpstr>
      <vt:lpstr>05_Questions</vt:lpstr>
      <vt:lpstr>PowerPoint Presentation</vt:lpstr>
      <vt:lpstr>99_Literature Review</vt:lpstr>
      <vt:lpstr>Literature Review and References: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Hull, Robert Bruce - (roberthull)</dc:creator>
  <cp:lastModifiedBy>Hull, Robert Bruce - (roberthull)</cp:lastModifiedBy>
  <cp:revision>121</cp:revision>
  <dcterms:created xsi:type="dcterms:W3CDTF">2021-05-26T01:40:36Z</dcterms:created>
  <dcterms:modified xsi:type="dcterms:W3CDTF">2021-06-08T17:10:42Z</dcterms:modified>
</cp:coreProperties>
</file>